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6307" y="995266"/>
            <a:ext cx="9095384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3087" y="1824444"/>
            <a:ext cx="17441824" cy="4090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9121" y="6807204"/>
            <a:ext cx="1495424" cy="1419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312125" cy="4641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739816" y="3914180"/>
            <a:ext cx="3609959" cy="3457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262146"/>
            <a:ext cx="7031990" cy="16103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400" spc="-1015"/>
              <a:t>GIT</a:t>
            </a:r>
            <a:r>
              <a:rPr dirty="0" sz="10400" spc="-1475"/>
              <a:t> </a:t>
            </a:r>
            <a:r>
              <a:rPr dirty="0" sz="10400" spc="-710"/>
              <a:t>Miners</a:t>
            </a:r>
            <a:endParaRPr sz="10400"/>
          </a:p>
        </p:txBody>
      </p:sp>
      <p:sp>
        <p:nvSpPr>
          <p:cNvPr id="7" name="object 7"/>
          <p:cNvSpPr txBox="1"/>
          <p:nvPr/>
        </p:nvSpPr>
        <p:spPr>
          <a:xfrm>
            <a:off x="1016000" y="8677668"/>
            <a:ext cx="25939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40">
                <a:solidFill>
                  <a:srgbClr val="FFFFFF"/>
                </a:solidFill>
                <a:latin typeface="Verdana"/>
                <a:cs typeface="Verdana"/>
              </a:rPr>
              <a:t>June </a:t>
            </a:r>
            <a:r>
              <a:rPr dirty="0" sz="3200" spc="-75">
                <a:solidFill>
                  <a:srgbClr val="FFFFFF"/>
                </a:solidFill>
                <a:latin typeface="Verdana"/>
                <a:cs typeface="Verdana"/>
              </a:rPr>
              <a:t>24</a:t>
            </a:r>
            <a:r>
              <a:rPr dirty="0" sz="3200" spc="-7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200" spc="-254">
                <a:solidFill>
                  <a:srgbClr val="FFFFFF"/>
                </a:solidFill>
                <a:latin typeface="Verdana"/>
                <a:cs typeface="Verdana"/>
              </a:rPr>
              <a:t>,2021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5349" y="1167664"/>
            <a:ext cx="2209800" cy="38100"/>
          </a:xfrm>
          <a:custGeom>
            <a:avLst/>
            <a:gdLst/>
            <a:ahLst/>
            <a:cxnLst/>
            <a:rect l="l" t="t" r="r" b="b"/>
            <a:pathLst>
              <a:path w="2209800" h="38100">
                <a:moveTo>
                  <a:pt x="2209800" y="0"/>
                </a:moveTo>
                <a:lnTo>
                  <a:pt x="2209800" y="38100"/>
                </a:lnTo>
                <a:lnTo>
                  <a:pt x="0" y="38100"/>
                </a:lnTo>
                <a:lnTo>
                  <a:pt x="0" y="0"/>
                </a:lnTo>
                <a:lnTo>
                  <a:pt x="2209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16000" y="1004368"/>
            <a:ext cx="34988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15" b="1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dirty="0" sz="2100" spc="-425" b="1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05932" y="7789895"/>
            <a:ext cx="7946088" cy="2497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05349" y="1167664"/>
            <a:ext cx="2209800" cy="38100"/>
          </a:xfrm>
          <a:custGeom>
            <a:avLst/>
            <a:gdLst/>
            <a:ahLst/>
            <a:cxnLst/>
            <a:rect l="l" t="t" r="r" b="b"/>
            <a:pathLst>
              <a:path w="2209800" h="38100">
                <a:moveTo>
                  <a:pt x="2209800" y="0"/>
                </a:moveTo>
                <a:lnTo>
                  <a:pt x="2209800" y="38100"/>
                </a:lnTo>
                <a:lnTo>
                  <a:pt x="0" y="38100"/>
                </a:lnTo>
                <a:lnTo>
                  <a:pt x="0" y="0"/>
                </a:lnTo>
                <a:lnTo>
                  <a:pt x="2209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16000" y="1004368"/>
            <a:ext cx="34163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430" b="1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100" spc="-75" b="1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2076925"/>
            <a:ext cx="492061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25"/>
              <a:t>The</a:t>
            </a:r>
            <a:r>
              <a:rPr dirty="0" sz="8000" spc="-1170"/>
              <a:t> </a:t>
            </a:r>
            <a:r>
              <a:rPr dirty="0" sz="8000" spc="-650"/>
              <a:t>Team</a:t>
            </a:r>
            <a:endParaRPr sz="8000"/>
          </a:p>
        </p:txBody>
      </p:sp>
      <p:sp>
        <p:nvSpPr>
          <p:cNvPr id="6" name="object 6"/>
          <p:cNvSpPr/>
          <p:nvPr/>
        </p:nvSpPr>
        <p:spPr>
          <a:xfrm>
            <a:off x="4707056" y="1"/>
            <a:ext cx="11339508" cy="5620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712289" y="1032029"/>
            <a:ext cx="573405" cy="2919095"/>
          </a:xfrm>
          <a:prstGeom prst="rect">
            <a:avLst/>
          </a:prstGeom>
        </p:spPr>
        <p:txBody>
          <a:bodyPr wrap="square" lIns="0" tIns="16510" rIns="0" bIns="0" rtlCol="0" vert="vert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30"/>
              </a:spcBef>
            </a:pPr>
            <a:r>
              <a:rPr dirty="0" sz="1800" spc="-130" b="1">
                <a:solidFill>
                  <a:srgbClr val="FFFFFF"/>
                </a:solidFill>
                <a:latin typeface="Verdana"/>
                <a:cs typeface="Verdana"/>
              </a:rPr>
              <a:t>Advertising </a:t>
            </a:r>
            <a:r>
              <a:rPr dirty="0" sz="1800" spc="-135" b="1">
                <a:solidFill>
                  <a:srgbClr val="FFFFFF"/>
                </a:solidFill>
                <a:latin typeface="Verdana"/>
                <a:cs typeface="Verdana"/>
              </a:rPr>
              <a:t>Presentation</a:t>
            </a:r>
            <a:r>
              <a:rPr dirty="0" sz="1800" spc="-40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30" b="1">
                <a:solidFill>
                  <a:srgbClr val="FFFFFF"/>
                </a:solidFill>
                <a:latin typeface="Verdana"/>
                <a:cs typeface="Verdana"/>
              </a:rPr>
              <a:t>|  </a:t>
            </a:r>
            <a:r>
              <a:rPr dirty="0" sz="1800" spc="-155" b="1">
                <a:solidFill>
                  <a:srgbClr val="FFFFFF"/>
                </a:solidFill>
                <a:latin typeface="Verdana"/>
                <a:cs typeface="Verdana"/>
              </a:rPr>
              <a:t>December</a:t>
            </a:r>
            <a:r>
              <a:rPr dirty="0" sz="1800" spc="-25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70" b="1">
                <a:solidFill>
                  <a:srgbClr val="FFFFFF"/>
                </a:solidFill>
                <a:latin typeface="Verdana"/>
                <a:cs typeface="Verdana"/>
              </a:rPr>
              <a:t>2020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9715" y="4596679"/>
            <a:ext cx="4324985" cy="4149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dirty="0" sz="3400" spc="-204" b="1">
                <a:solidFill>
                  <a:srgbClr val="FFFFFF"/>
                </a:solidFill>
                <a:latin typeface="Verdana"/>
                <a:cs typeface="Verdana"/>
              </a:rPr>
              <a:t>ROSHAN</a:t>
            </a:r>
            <a:r>
              <a:rPr dirty="0" sz="3400" spc="-4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30" b="1">
                <a:solidFill>
                  <a:srgbClr val="FFFFFF"/>
                </a:solidFill>
                <a:latin typeface="Verdana"/>
                <a:cs typeface="Verdana"/>
              </a:rPr>
              <a:t>KUMAR</a:t>
            </a:r>
            <a:endParaRPr sz="3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400" spc="-229" b="1">
                <a:solidFill>
                  <a:srgbClr val="FFFFFF"/>
                </a:solidFill>
                <a:latin typeface="Verdana"/>
                <a:cs typeface="Verdana"/>
              </a:rPr>
              <a:t>ABHIJEET</a:t>
            </a:r>
            <a:r>
              <a:rPr dirty="0" sz="3400" spc="-5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90" b="1">
                <a:solidFill>
                  <a:srgbClr val="FFFFFF"/>
                </a:solidFill>
                <a:latin typeface="Verdana"/>
                <a:cs typeface="Verdana"/>
              </a:rPr>
              <a:t>PATNAIK</a:t>
            </a:r>
            <a:endParaRPr sz="3400">
              <a:latin typeface="Verdana"/>
              <a:cs typeface="Verdana"/>
            </a:endParaRPr>
          </a:p>
          <a:p>
            <a:pPr marL="31750" marR="1136650">
              <a:lnSpc>
                <a:spcPct val="226300"/>
              </a:lnSpc>
              <a:spcBef>
                <a:spcPts val="830"/>
              </a:spcBef>
            </a:pPr>
            <a:r>
              <a:rPr dirty="0" sz="3400" spc="-240" b="1">
                <a:solidFill>
                  <a:srgbClr val="FFFFFF"/>
                </a:solidFill>
                <a:latin typeface="Verdana"/>
                <a:cs typeface="Verdana"/>
              </a:rPr>
              <a:t>VIVEK</a:t>
            </a:r>
            <a:r>
              <a:rPr dirty="0" sz="3400" spc="-5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30" b="1">
                <a:solidFill>
                  <a:srgbClr val="FFFFFF"/>
                </a:solidFill>
                <a:latin typeface="Verdana"/>
                <a:cs typeface="Verdana"/>
              </a:rPr>
              <a:t>KUMAR  </a:t>
            </a:r>
            <a:r>
              <a:rPr dirty="0" sz="3400" spc="-275" b="1">
                <a:solidFill>
                  <a:srgbClr val="FFFFFF"/>
                </a:solidFill>
                <a:latin typeface="Verdana"/>
                <a:cs typeface="Verdana"/>
              </a:rPr>
              <a:t>MOHIT</a:t>
            </a:r>
            <a:r>
              <a:rPr dirty="0" sz="3400" spc="-4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45" b="1">
                <a:solidFill>
                  <a:srgbClr val="FFFFFF"/>
                </a:solidFill>
                <a:latin typeface="Verdana"/>
                <a:cs typeface="Verdana"/>
              </a:rPr>
              <a:t>PAL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158520" cy="2629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616300" y="3113227"/>
            <a:ext cx="4671695" cy="7174230"/>
            <a:chOff x="13616300" y="3113227"/>
            <a:chExt cx="4671695" cy="7174230"/>
          </a:xfrm>
        </p:grpSpPr>
        <p:sp>
          <p:nvSpPr>
            <p:cNvPr id="5" name="object 5"/>
            <p:cNvSpPr/>
            <p:nvPr/>
          </p:nvSpPr>
          <p:spPr>
            <a:xfrm>
              <a:off x="13616300" y="3113227"/>
              <a:ext cx="4671699" cy="71737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616696" y="4209866"/>
              <a:ext cx="2879780" cy="29286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2205349" y="1167664"/>
            <a:ext cx="2209800" cy="38100"/>
          </a:xfrm>
          <a:custGeom>
            <a:avLst/>
            <a:gdLst/>
            <a:ahLst/>
            <a:cxnLst/>
            <a:rect l="l" t="t" r="r" b="b"/>
            <a:pathLst>
              <a:path w="2209800" h="38100">
                <a:moveTo>
                  <a:pt x="2209800" y="0"/>
                </a:moveTo>
                <a:lnTo>
                  <a:pt x="2209800" y="38100"/>
                </a:lnTo>
                <a:lnTo>
                  <a:pt x="0" y="38100"/>
                </a:lnTo>
                <a:lnTo>
                  <a:pt x="0" y="0"/>
                </a:lnTo>
                <a:lnTo>
                  <a:pt x="2209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16000" y="1004368"/>
            <a:ext cx="38608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15" b="1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dirty="0" sz="2100" spc="-145" b="1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2573916"/>
            <a:ext cx="1004887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80"/>
              <a:t>Presentation</a:t>
            </a:r>
            <a:r>
              <a:rPr dirty="0" sz="8000" spc="-1115"/>
              <a:t> </a:t>
            </a:r>
            <a:r>
              <a:rPr dirty="0" sz="8000" spc="-670"/>
              <a:t>outline</a:t>
            </a:r>
            <a:endParaRPr sz="8000"/>
          </a:p>
        </p:txBody>
      </p:sp>
      <p:sp>
        <p:nvSpPr>
          <p:cNvPr id="10" name="object 10"/>
          <p:cNvSpPr txBox="1"/>
          <p:nvPr/>
        </p:nvSpPr>
        <p:spPr>
          <a:xfrm>
            <a:off x="1016000" y="6458290"/>
            <a:ext cx="3251200" cy="2096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366520">
              <a:lnSpc>
                <a:spcPct val="113300"/>
              </a:lnSpc>
              <a:spcBef>
                <a:spcPts val="95"/>
              </a:spcBef>
            </a:pP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Problems  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Solutions 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dirty="0" sz="2400" spc="-3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intro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3260"/>
              </a:lnSpc>
              <a:spcBef>
                <a:spcPts val="175"/>
              </a:spcBef>
            </a:pPr>
            <a:r>
              <a:rPr dirty="0" sz="2400" spc="-45">
                <a:solidFill>
                  <a:srgbClr val="FFFFFF"/>
                </a:solidFill>
                <a:latin typeface="Verdana"/>
                <a:cs typeface="Verdana"/>
              </a:rPr>
              <a:t>Benefits </a:t>
            </a:r>
            <a:r>
              <a:rPr dirty="0" sz="2400" spc="-114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400" spc="-6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Verdana"/>
                <a:cs typeface="Verdana"/>
              </a:rPr>
              <a:t>highlights  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Research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16800" y="6458290"/>
            <a:ext cx="3443604" cy="2511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</a:pP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Advertising 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methods  Social 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media</a:t>
            </a:r>
            <a:r>
              <a:rPr dirty="0" sz="2400" spc="-6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Verdana"/>
                <a:cs typeface="Verdana"/>
              </a:rPr>
              <a:t>advertising  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Timeline</a:t>
            </a:r>
            <a:endParaRPr sz="2400">
              <a:latin typeface="Verdana"/>
              <a:cs typeface="Verdana"/>
            </a:endParaRPr>
          </a:p>
          <a:p>
            <a:pPr marL="12700" marR="915669">
              <a:lnSpc>
                <a:spcPts val="3260"/>
              </a:lnSpc>
              <a:spcBef>
                <a:spcPts val="175"/>
              </a:spcBef>
            </a:pP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Logo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studies 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dirty="0" sz="2400" spc="-3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mockups  </a:t>
            </a:r>
            <a:r>
              <a:rPr dirty="0" sz="2400" spc="-45">
                <a:solidFill>
                  <a:srgbClr val="FFFFFF"/>
                </a:solidFill>
                <a:latin typeface="Verdana"/>
                <a:cs typeface="Verdana"/>
              </a:rPr>
              <a:t>Video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marketing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05349" y="1167664"/>
            <a:ext cx="2209800" cy="38100"/>
          </a:xfrm>
          <a:custGeom>
            <a:avLst/>
            <a:gdLst/>
            <a:ahLst/>
            <a:cxnLst/>
            <a:rect l="l" t="t" r="r" b="b"/>
            <a:pathLst>
              <a:path w="2209800" h="38100">
                <a:moveTo>
                  <a:pt x="2209800" y="0"/>
                </a:moveTo>
                <a:lnTo>
                  <a:pt x="2209800" y="38100"/>
                </a:lnTo>
                <a:lnTo>
                  <a:pt x="0" y="38100"/>
                </a:lnTo>
                <a:lnTo>
                  <a:pt x="0" y="0"/>
                </a:lnTo>
                <a:lnTo>
                  <a:pt x="2209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16000" y="1004368"/>
            <a:ext cx="39179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15" b="1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dirty="0" sz="2100" spc="-95" b="1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7990746"/>
            <a:ext cx="421068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50" b="1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8000" spc="-575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8000" spc="-710" b="1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8000" spc="-730" b="1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8000" spc="-615" b="1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8000" spc="-630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8000" spc="-1115" b="1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8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74856" y="1"/>
            <a:ext cx="7013143" cy="7279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8700" y="2147468"/>
            <a:ext cx="2352674" cy="36385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705311" y="1011317"/>
            <a:ext cx="226504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PROBLEM</a:t>
            </a:r>
            <a:r>
              <a:rPr dirty="0" spc="-480"/>
              <a:t> </a:t>
            </a:r>
            <a:r>
              <a:rPr dirty="0" spc="-610"/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05311" y="1853248"/>
            <a:ext cx="6414770" cy="758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There </a:t>
            </a:r>
            <a:r>
              <a:rPr dirty="0" sz="2100" spc="-6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lack </a:t>
            </a:r>
            <a:r>
              <a:rPr dirty="0" sz="2100" spc="1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100" spc="-45">
                <a:solidFill>
                  <a:srgbClr val="FFFFFF"/>
                </a:solidFill>
                <a:latin typeface="Verdana"/>
                <a:cs typeface="Verdana"/>
              </a:rPr>
              <a:t>good </a:t>
            </a:r>
            <a:r>
              <a:rPr dirty="0" sz="2100" spc="-55">
                <a:solidFill>
                  <a:srgbClr val="FFFFFF"/>
                </a:solidFill>
                <a:latin typeface="Verdana"/>
                <a:cs typeface="Verdana"/>
              </a:rPr>
              <a:t>services </a:t>
            </a:r>
            <a:r>
              <a:rPr dirty="0" sz="2100" spc="-75">
                <a:solidFill>
                  <a:srgbClr val="FFFFFF"/>
                </a:solidFill>
                <a:latin typeface="Verdana"/>
                <a:cs typeface="Verdana"/>
              </a:rPr>
              <a:t>related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100" spc="-75">
                <a:solidFill>
                  <a:srgbClr val="FFFFFF"/>
                </a:solidFill>
                <a:latin typeface="Verdana"/>
                <a:cs typeface="Verdana"/>
              </a:rPr>
              <a:t>medicine 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delivery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Verdana"/>
                <a:cs typeface="Verdana"/>
              </a:rPr>
              <a:t>collection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samples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Verdana"/>
                <a:cs typeface="Verdana"/>
              </a:rPr>
              <a:t>different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tests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5311" y="4235961"/>
            <a:ext cx="6782434" cy="2333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5" b="1">
                <a:solidFill>
                  <a:srgbClr val="FFFFFF"/>
                </a:solidFill>
                <a:latin typeface="Verdana"/>
                <a:cs typeface="Verdana"/>
              </a:rPr>
              <a:t>PROBLEM</a:t>
            </a:r>
            <a:r>
              <a:rPr dirty="0" sz="3000" spc="-4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04" b="1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ct val="114500"/>
              </a:lnSpc>
              <a:spcBef>
                <a:spcPts val="3030"/>
              </a:spcBef>
            </a:pPr>
            <a:r>
              <a:rPr dirty="0" sz="2100" spc="-17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45">
                <a:solidFill>
                  <a:srgbClr val="FFFFFF"/>
                </a:solidFill>
                <a:latin typeface="Verdana"/>
                <a:cs typeface="Verdana"/>
              </a:rPr>
              <a:t>difficult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Verdana"/>
                <a:cs typeface="Verdana"/>
              </a:rPr>
              <a:t>get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specialised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doctors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5">
                <a:solidFill>
                  <a:srgbClr val="FFFFFF"/>
                </a:solidFill>
                <a:latin typeface="Verdana"/>
                <a:cs typeface="Verdana"/>
              </a:rPr>
              <a:t>,because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their  </a:t>
            </a:r>
            <a:r>
              <a:rPr dirty="0" sz="2100" spc="-75">
                <a:solidFill>
                  <a:srgbClr val="FFFFFF"/>
                </a:solidFill>
                <a:latin typeface="Verdana"/>
                <a:cs typeface="Verdana"/>
              </a:rPr>
              <a:t>tight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schedule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5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patient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20">
                <a:solidFill>
                  <a:srgbClr val="FFFFFF"/>
                </a:solidFill>
                <a:latin typeface="Verdana"/>
                <a:cs typeface="Verdana"/>
              </a:rPr>
              <a:t>run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5">
                <a:solidFill>
                  <a:srgbClr val="FFFFFF"/>
                </a:solidFill>
                <a:latin typeface="Verdana"/>
                <a:cs typeface="Verdana"/>
              </a:rPr>
              <a:t>in 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100" spc="-140">
                <a:solidFill>
                  <a:srgbClr val="FFFFFF"/>
                </a:solidFill>
                <a:latin typeface="Verdana"/>
                <a:cs typeface="Verdana"/>
              </a:rPr>
              <a:t>many </a:t>
            </a:r>
            <a:r>
              <a:rPr dirty="0" sz="2100" spc="-55">
                <a:solidFill>
                  <a:srgbClr val="FFFFFF"/>
                </a:solidFill>
                <a:latin typeface="Verdana"/>
                <a:cs typeface="Verdana"/>
              </a:rPr>
              <a:t>places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see </a:t>
            </a:r>
            <a:r>
              <a:rPr dirty="0" sz="2100" spc="-25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specialist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he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needs </a:t>
            </a:r>
            <a:r>
              <a:rPr dirty="0" sz="2100" spc="-65">
                <a:solidFill>
                  <a:srgbClr val="FFFFFF"/>
                </a:solidFill>
                <a:latin typeface="Verdana"/>
                <a:cs typeface="Verdana"/>
              </a:rPr>
              <a:t>is 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available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30">
                <a:solidFill>
                  <a:srgbClr val="FFFFFF"/>
                </a:solidFill>
                <a:latin typeface="Verdana"/>
                <a:cs typeface="Verdana"/>
              </a:rPr>
              <a:t>moment.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05311" y="7476655"/>
            <a:ext cx="23253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5" b="1">
                <a:solidFill>
                  <a:srgbClr val="FFFFFF"/>
                </a:solidFill>
                <a:latin typeface="Verdana"/>
                <a:cs typeface="Verdana"/>
              </a:rPr>
              <a:t>PROBLEM</a:t>
            </a:r>
            <a:r>
              <a:rPr dirty="0" sz="3000" spc="-4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35" b="1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05311" y="8318571"/>
            <a:ext cx="6341745" cy="758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dirty="0" sz="2100" spc="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person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45">
                <a:solidFill>
                  <a:srgbClr val="FFFFFF"/>
                </a:solidFill>
                <a:latin typeface="Verdana"/>
                <a:cs typeface="Verdana"/>
              </a:rPr>
              <a:t>go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0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5">
                <a:solidFill>
                  <a:srgbClr val="FFFFFF"/>
                </a:solidFill>
                <a:latin typeface="Verdana"/>
                <a:cs typeface="Verdana"/>
              </a:rPr>
              <a:t>lot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5">
                <a:solidFill>
                  <a:srgbClr val="FFFFFF"/>
                </a:solidFill>
                <a:latin typeface="Verdana"/>
                <a:cs typeface="Verdana"/>
              </a:rPr>
              <a:t>hassle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getting</a:t>
            </a:r>
            <a:r>
              <a:rPr dirty="0" sz="210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or 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donating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5">
                <a:solidFill>
                  <a:srgbClr val="FFFFFF"/>
                </a:solidFill>
                <a:latin typeface="Verdana"/>
                <a:cs typeface="Verdana"/>
              </a:rPr>
              <a:t>blood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55">
                <a:solidFill>
                  <a:srgbClr val="FFFFFF"/>
                </a:solidFill>
                <a:latin typeface="Verdana"/>
                <a:cs typeface="Verdana"/>
              </a:rPr>
              <a:t>,our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5">
                <a:solidFill>
                  <a:srgbClr val="FFFFFF"/>
                </a:solidFill>
                <a:latin typeface="Verdana"/>
                <a:cs typeface="Verdana"/>
              </a:rPr>
              <a:t>eases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5">
                <a:solidFill>
                  <a:srgbClr val="FFFFFF"/>
                </a:solidFill>
                <a:latin typeface="Verdana"/>
                <a:cs typeface="Verdana"/>
              </a:rPr>
              <a:t>out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11148" y="1754564"/>
            <a:ext cx="6357731" cy="575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777570"/>
            <a:ext cx="1763908" cy="3509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05349" y="1167664"/>
            <a:ext cx="2209800" cy="38100"/>
          </a:xfrm>
          <a:custGeom>
            <a:avLst/>
            <a:gdLst/>
            <a:ahLst/>
            <a:cxnLst/>
            <a:rect l="l" t="t" r="r" b="b"/>
            <a:pathLst>
              <a:path w="2209800" h="38100">
                <a:moveTo>
                  <a:pt x="2209800" y="0"/>
                </a:moveTo>
                <a:lnTo>
                  <a:pt x="2209800" y="38100"/>
                </a:lnTo>
                <a:lnTo>
                  <a:pt x="0" y="38100"/>
                </a:lnTo>
                <a:lnTo>
                  <a:pt x="0" y="0"/>
                </a:lnTo>
                <a:lnTo>
                  <a:pt x="2209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16000" y="1004368"/>
            <a:ext cx="39814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15" b="1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dirty="0" sz="2100" spc="-50" b="1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72664" y="8134001"/>
            <a:ext cx="411480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630" b="1">
                <a:solidFill>
                  <a:srgbClr val="FFFFFF"/>
                </a:solidFill>
                <a:latin typeface="Verdana"/>
                <a:cs typeface="Verdana"/>
              </a:rPr>
              <a:t>Solution</a:t>
            </a:r>
            <a:endParaRPr sz="8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1917100"/>
            <a:ext cx="23272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35"/>
              <a:t>SOLUTION</a:t>
            </a:r>
            <a:r>
              <a:rPr dirty="0" spc="-470"/>
              <a:t> </a:t>
            </a:r>
            <a:r>
              <a:rPr dirty="0" spc="-610"/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16000" y="2759035"/>
            <a:ext cx="2865120" cy="758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door</a:t>
            </a:r>
            <a:r>
              <a:rPr dirty="0" sz="210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Verdana"/>
                <a:cs typeface="Verdana"/>
              </a:rPr>
              <a:t>step</a:t>
            </a:r>
            <a:r>
              <a:rPr dirty="0" sz="210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5">
                <a:solidFill>
                  <a:srgbClr val="FFFFFF"/>
                </a:solidFill>
                <a:latin typeface="Verdana"/>
                <a:cs typeface="Verdana"/>
              </a:rPr>
              <a:t>drug</a:t>
            </a:r>
            <a:r>
              <a:rPr dirty="0" sz="210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delivery  </a:t>
            </a:r>
            <a:r>
              <a:rPr dirty="0" sz="2100" spc="-95">
                <a:solidFill>
                  <a:srgbClr val="FFFFFF"/>
                </a:solidFill>
                <a:latin typeface="Verdana"/>
                <a:cs typeface="Verdana"/>
              </a:rPr>
              <a:t>blood/urine 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test</a:t>
            </a:r>
            <a:r>
              <a:rPr dirty="0" sz="2100" spc="-5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pickup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4587943"/>
            <a:ext cx="6070600" cy="196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35" b="1">
                <a:solidFill>
                  <a:srgbClr val="FFFFFF"/>
                </a:solidFill>
                <a:latin typeface="Verdana"/>
                <a:cs typeface="Verdana"/>
              </a:rPr>
              <a:t>SOLUTION</a:t>
            </a:r>
            <a:r>
              <a:rPr dirty="0" sz="3000" spc="-4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04" b="1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000">
              <a:latin typeface="Verdana"/>
              <a:cs typeface="Verdana"/>
            </a:endParaRPr>
          </a:p>
          <a:p>
            <a:pPr marL="12700" marR="5080">
              <a:lnSpc>
                <a:spcPct val="114500"/>
              </a:lnSpc>
              <a:spcBef>
                <a:spcPts val="3030"/>
              </a:spcBef>
            </a:pPr>
            <a:r>
              <a:rPr dirty="0" sz="2100" spc="-55">
                <a:solidFill>
                  <a:srgbClr val="FFFFFF"/>
                </a:solidFill>
                <a:latin typeface="Verdana"/>
                <a:cs typeface="Verdana"/>
              </a:rPr>
              <a:t>Connection</a:t>
            </a:r>
            <a:r>
              <a:rPr dirty="0" sz="210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doctors.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10">
                <a:solidFill>
                  <a:srgbClr val="FFFFFF"/>
                </a:solidFill>
                <a:latin typeface="Verdana"/>
                <a:cs typeface="Verdana"/>
              </a:rPr>
              <a:t>patient,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suggest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40">
                <a:solidFill>
                  <a:srgbClr val="FFFFFF"/>
                </a:solidFill>
                <a:latin typeface="Verdana"/>
                <a:cs typeface="Verdana"/>
              </a:rPr>
              <a:t>doctor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visit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who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able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assist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moment 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Schedule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appointment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7673464"/>
            <a:ext cx="23876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35" b="1">
                <a:solidFill>
                  <a:srgbClr val="FFFFFF"/>
                </a:solidFill>
                <a:latin typeface="Verdana"/>
                <a:cs typeface="Verdana"/>
              </a:rPr>
              <a:t>SOLUTION</a:t>
            </a:r>
            <a:r>
              <a:rPr dirty="0" sz="3000" spc="-4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35" b="1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8515380"/>
            <a:ext cx="5979795" cy="1125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dirty="0" sz="2100" spc="-45">
                <a:solidFill>
                  <a:srgbClr val="FFFFFF"/>
                </a:solidFill>
                <a:latin typeface="Verdana"/>
                <a:cs typeface="Verdana"/>
              </a:rPr>
              <a:t>Provides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dirty="0" sz="2100" spc="-12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dirty="0" sz="2100" spc="-114">
                <a:solidFill>
                  <a:srgbClr val="FFFFFF"/>
                </a:solidFill>
                <a:latin typeface="Verdana"/>
                <a:cs typeface="Verdana"/>
              </a:rPr>
              <a:t>AI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dirty="0" sz="2100" spc="-12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large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database 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Verdana"/>
                <a:cs typeface="Verdana"/>
              </a:rPr>
              <a:t>stores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user's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medical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details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monitor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his  </a:t>
            </a:r>
            <a:r>
              <a:rPr dirty="0" sz="2100" spc="-105">
                <a:solidFill>
                  <a:srgbClr val="FFFFFF"/>
                </a:solidFill>
                <a:latin typeface="Verdana"/>
                <a:cs typeface="Verdana"/>
              </a:rPr>
              <a:t>daily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conditions.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292895" y="0"/>
            <a:ext cx="3995104" cy="5611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615403" y="6564050"/>
            <a:ext cx="1495424" cy="14192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6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05349" y="1167667"/>
            <a:ext cx="2209800" cy="38100"/>
          </a:xfrm>
          <a:custGeom>
            <a:avLst/>
            <a:gdLst/>
            <a:ahLst/>
            <a:cxnLst/>
            <a:rect l="l" t="t" r="r" b="b"/>
            <a:pathLst>
              <a:path w="2209800" h="38100">
                <a:moveTo>
                  <a:pt x="2209800" y="0"/>
                </a:moveTo>
                <a:lnTo>
                  <a:pt x="2209800" y="38100"/>
                </a:lnTo>
                <a:lnTo>
                  <a:pt x="0" y="38100"/>
                </a:lnTo>
                <a:lnTo>
                  <a:pt x="0" y="0"/>
                </a:lnTo>
                <a:lnTo>
                  <a:pt x="2209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16000" y="1004371"/>
            <a:ext cx="39433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15" b="1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dirty="0" sz="2100" spc="-75" b="1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29030" y="1028702"/>
            <a:ext cx="4153535" cy="8223884"/>
            <a:chOff x="10929030" y="1028702"/>
            <a:chExt cx="4153535" cy="8223884"/>
          </a:xfrm>
        </p:grpSpPr>
        <p:sp>
          <p:nvSpPr>
            <p:cNvPr id="6" name="object 6"/>
            <p:cNvSpPr/>
            <p:nvPr/>
          </p:nvSpPr>
          <p:spPr>
            <a:xfrm>
              <a:off x="11013580" y="1069004"/>
              <a:ext cx="3983990" cy="8143240"/>
            </a:xfrm>
            <a:custGeom>
              <a:avLst/>
              <a:gdLst/>
              <a:ahLst/>
              <a:cxnLst/>
              <a:rect l="l" t="t" r="r" b="b"/>
              <a:pathLst>
                <a:path w="3983990" h="8143240">
                  <a:moveTo>
                    <a:pt x="3422281" y="8142944"/>
                  </a:moveTo>
                  <a:lnTo>
                    <a:pt x="561656" y="8142944"/>
                  </a:lnTo>
                  <a:lnTo>
                    <a:pt x="513219" y="8140879"/>
                  </a:lnTo>
                  <a:lnTo>
                    <a:pt x="465922" y="8134797"/>
                  </a:lnTo>
                  <a:lnTo>
                    <a:pt x="419933" y="8124867"/>
                  </a:lnTo>
                  <a:lnTo>
                    <a:pt x="375421" y="8111258"/>
                  </a:lnTo>
                  <a:lnTo>
                    <a:pt x="332556" y="8094139"/>
                  </a:lnTo>
                  <a:lnTo>
                    <a:pt x="291506" y="8073680"/>
                  </a:lnTo>
                  <a:lnTo>
                    <a:pt x="252441" y="8050050"/>
                  </a:lnTo>
                  <a:lnTo>
                    <a:pt x="215530" y="8023418"/>
                  </a:lnTo>
                  <a:lnTo>
                    <a:pt x="180941" y="7993953"/>
                  </a:lnTo>
                  <a:lnTo>
                    <a:pt x="148845" y="7961825"/>
                  </a:lnTo>
                  <a:lnTo>
                    <a:pt x="119409" y="7927203"/>
                  </a:lnTo>
                  <a:lnTo>
                    <a:pt x="92803" y="7890255"/>
                  </a:lnTo>
                  <a:lnTo>
                    <a:pt x="69196" y="7851152"/>
                  </a:lnTo>
                  <a:lnTo>
                    <a:pt x="48757" y="7810062"/>
                  </a:lnTo>
                  <a:lnTo>
                    <a:pt x="31655" y="7767155"/>
                  </a:lnTo>
                  <a:lnTo>
                    <a:pt x="18059" y="7722599"/>
                  </a:lnTo>
                  <a:lnTo>
                    <a:pt x="8139" y="7676565"/>
                  </a:lnTo>
                  <a:lnTo>
                    <a:pt x="2063" y="7629221"/>
                  </a:lnTo>
                  <a:lnTo>
                    <a:pt x="0" y="7580737"/>
                  </a:lnTo>
                  <a:lnTo>
                    <a:pt x="0" y="562207"/>
                  </a:lnTo>
                  <a:lnTo>
                    <a:pt x="2063" y="513723"/>
                  </a:lnTo>
                  <a:lnTo>
                    <a:pt x="8139" y="466379"/>
                  </a:lnTo>
                  <a:lnTo>
                    <a:pt x="18059" y="420345"/>
                  </a:lnTo>
                  <a:lnTo>
                    <a:pt x="31655" y="375789"/>
                  </a:lnTo>
                  <a:lnTo>
                    <a:pt x="48757" y="332882"/>
                  </a:lnTo>
                  <a:lnTo>
                    <a:pt x="69196" y="291792"/>
                  </a:lnTo>
                  <a:lnTo>
                    <a:pt x="92803" y="252689"/>
                  </a:lnTo>
                  <a:lnTo>
                    <a:pt x="119409" y="215741"/>
                  </a:lnTo>
                  <a:lnTo>
                    <a:pt x="148845" y="181119"/>
                  </a:lnTo>
                  <a:lnTo>
                    <a:pt x="180942" y="148991"/>
                  </a:lnTo>
                  <a:lnTo>
                    <a:pt x="215530" y="119526"/>
                  </a:lnTo>
                  <a:lnTo>
                    <a:pt x="252441" y="92894"/>
                  </a:lnTo>
                  <a:lnTo>
                    <a:pt x="291507" y="69264"/>
                  </a:lnTo>
                  <a:lnTo>
                    <a:pt x="332556" y="48805"/>
                  </a:lnTo>
                  <a:lnTo>
                    <a:pt x="375422" y="31686"/>
                  </a:lnTo>
                  <a:lnTo>
                    <a:pt x="419934" y="18077"/>
                  </a:lnTo>
                  <a:lnTo>
                    <a:pt x="465923" y="8147"/>
                  </a:lnTo>
                  <a:lnTo>
                    <a:pt x="513224" y="2064"/>
                  </a:lnTo>
                  <a:lnTo>
                    <a:pt x="561656" y="0"/>
                  </a:lnTo>
                  <a:lnTo>
                    <a:pt x="3422285" y="0"/>
                  </a:lnTo>
                  <a:lnTo>
                    <a:pt x="3470719" y="2065"/>
                  </a:lnTo>
                  <a:lnTo>
                    <a:pt x="3518016" y="8147"/>
                  </a:lnTo>
                  <a:lnTo>
                    <a:pt x="3564005" y="18077"/>
                  </a:lnTo>
                  <a:lnTo>
                    <a:pt x="3608517" y="31686"/>
                  </a:lnTo>
                  <a:lnTo>
                    <a:pt x="3651382" y="48805"/>
                  </a:lnTo>
                  <a:lnTo>
                    <a:pt x="3692431" y="69264"/>
                  </a:lnTo>
                  <a:lnTo>
                    <a:pt x="3731496" y="92894"/>
                  </a:lnTo>
                  <a:lnTo>
                    <a:pt x="3768407" y="119526"/>
                  </a:lnTo>
                  <a:lnTo>
                    <a:pt x="3802996" y="148991"/>
                  </a:lnTo>
                  <a:lnTo>
                    <a:pt x="3835092" y="181119"/>
                  </a:lnTo>
                  <a:lnTo>
                    <a:pt x="3857566" y="207553"/>
                  </a:lnTo>
                  <a:lnTo>
                    <a:pt x="541525" y="207553"/>
                  </a:lnTo>
                  <a:lnTo>
                    <a:pt x="492498" y="211164"/>
                  </a:lnTo>
                  <a:lnTo>
                    <a:pt x="445686" y="221651"/>
                  </a:lnTo>
                  <a:lnTo>
                    <a:pt x="401605" y="238497"/>
                  </a:lnTo>
                  <a:lnTo>
                    <a:pt x="360772" y="261183"/>
                  </a:lnTo>
                  <a:lnTo>
                    <a:pt x="323706" y="289193"/>
                  </a:lnTo>
                  <a:lnTo>
                    <a:pt x="290923" y="322008"/>
                  </a:lnTo>
                  <a:lnTo>
                    <a:pt x="262941" y="359111"/>
                  </a:lnTo>
                  <a:lnTo>
                    <a:pt x="240276" y="399983"/>
                  </a:lnTo>
                  <a:lnTo>
                    <a:pt x="223447" y="444108"/>
                  </a:lnTo>
                  <a:lnTo>
                    <a:pt x="212970" y="490966"/>
                  </a:lnTo>
                  <a:lnTo>
                    <a:pt x="209363" y="540041"/>
                  </a:lnTo>
                  <a:lnTo>
                    <a:pt x="209363" y="7612978"/>
                  </a:lnTo>
                  <a:lnTo>
                    <a:pt x="212970" y="7662053"/>
                  </a:lnTo>
                  <a:lnTo>
                    <a:pt x="223447" y="7708912"/>
                  </a:lnTo>
                  <a:lnTo>
                    <a:pt x="240276" y="7753036"/>
                  </a:lnTo>
                  <a:lnTo>
                    <a:pt x="262941" y="7793908"/>
                  </a:lnTo>
                  <a:lnTo>
                    <a:pt x="290923" y="7831011"/>
                  </a:lnTo>
                  <a:lnTo>
                    <a:pt x="323706" y="7863826"/>
                  </a:lnTo>
                  <a:lnTo>
                    <a:pt x="360772" y="7891836"/>
                  </a:lnTo>
                  <a:lnTo>
                    <a:pt x="401605" y="7914523"/>
                  </a:lnTo>
                  <a:lnTo>
                    <a:pt x="445686" y="7931368"/>
                  </a:lnTo>
                  <a:lnTo>
                    <a:pt x="492498" y="7941856"/>
                  </a:lnTo>
                  <a:lnTo>
                    <a:pt x="541525" y="7945466"/>
                  </a:lnTo>
                  <a:lnTo>
                    <a:pt x="3849000" y="7945466"/>
                  </a:lnTo>
                  <a:lnTo>
                    <a:pt x="3835092" y="7961825"/>
                  </a:lnTo>
                  <a:lnTo>
                    <a:pt x="3802996" y="7993953"/>
                  </a:lnTo>
                  <a:lnTo>
                    <a:pt x="3768407" y="8023418"/>
                  </a:lnTo>
                  <a:lnTo>
                    <a:pt x="3731496" y="8050050"/>
                  </a:lnTo>
                  <a:lnTo>
                    <a:pt x="3692431" y="8073680"/>
                  </a:lnTo>
                  <a:lnTo>
                    <a:pt x="3651381" y="8094139"/>
                  </a:lnTo>
                  <a:lnTo>
                    <a:pt x="3608516" y="8111258"/>
                  </a:lnTo>
                  <a:lnTo>
                    <a:pt x="3564004" y="8124867"/>
                  </a:lnTo>
                  <a:lnTo>
                    <a:pt x="3518015" y="8134797"/>
                  </a:lnTo>
                  <a:lnTo>
                    <a:pt x="3470718" y="8140879"/>
                  </a:lnTo>
                  <a:lnTo>
                    <a:pt x="3422281" y="8142944"/>
                  </a:lnTo>
                  <a:close/>
                </a:path>
                <a:path w="3983990" h="8143240">
                  <a:moveTo>
                    <a:pt x="2826401" y="485634"/>
                  </a:moveTo>
                  <a:lnTo>
                    <a:pt x="1161562" y="485634"/>
                  </a:lnTo>
                  <a:lnTo>
                    <a:pt x="1112045" y="478889"/>
                  </a:lnTo>
                  <a:lnTo>
                    <a:pt x="1067393" y="459886"/>
                  </a:lnTo>
                  <a:lnTo>
                    <a:pt x="1029452" y="430471"/>
                  </a:lnTo>
                  <a:lnTo>
                    <a:pt x="1000066" y="392493"/>
                  </a:lnTo>
                  <a:lnTo>
                    <a:pt x="981082" y="347797"/>
                  </a:lnTo>
                  <a:lnTo>
                    <a:pt x="974343" y="298232"/>
                  </a:lnTo>
                  <a:lnTo>
                    <a:pt x="974343" y="207553"/>
                  </a:lnTo>
                  <a:lnTo>
                    <a:pt x="3013620" y="207553"/>
                  </a:lnTo>
                  <a:lnTo>
                    <a:pt x="3013620" y="257930"/>
                  </a:lnTo>
                  <a:lnTo>
                    <a:pt x="2470081" y="257930"/>
                  </a:lnTo>
                  <a:lnTo>
                    <a:pt x="2451177" y="261834"/>
                  </a:lnTo>
                  <a:lnTo>
                    <a:pt x="2435104" y="272539"/>
                  </a:lnTo>
                  <a:lnTo>
                    <a:pt x="2434049" y="274051"/>
                  </a:lnTo>
                  <a:lnTo>
                    <a:pt x="1727245" y="274051"/>
                  </a:lnTo>
                  <a:lnTo>
                    <a:pt x="1714254" y="276569"/>
                  </a:lnTo>
                  <a:lnTo>
                    <a:pt x="1703339" y="283622"/>
                  </a:lnTo>
                  <a:lnTo>
                    <a:pt x="1695822" y="294453"/>
                  </a:lnTo>
                  <a:lnTo>
                    <a:pt x="1693022" y="308307"/>
                  </a:lnTo>
                  <a:lnTo>
                    <a:pt x="1695822" y="322161"/>
                  </a:lnTo>
                  <a:lnTo>
                    <a:pt x="1703339" y="332992"/>
                  </a:lnTo>
                  <a:lnTo>
                    <a:pt x="1714254" y="340045"/>
                  </a:lnTo>
                  <a:lnTo>
                    <a:pt x="1727245" y="342563"/>
                  </a:lnTo>
                  <a:lnTo>
                    <a:pt x="2433338" y="342563"/>
                  </a:lnTo>
                  <a:lnTo>
                    <a:pt x="2434349" y="344075"/>
                  </a:lnTo>
                  <a:lnTo>
                    <a:pt x="2450328" y="354780"/>
                  </a:lnTo>
                  <a:lnTo>
                    <a:pt x="2470081" y="358684"/>
                  </a:lnTo>
                  <a:lnTo>
                    <a:pt x="3002257" y="358684"/>
                  </a:lnTo>
                  <a:lnTo>
                    <a:pt x="2987897" y="392493"/>
                  </a:lnTo>
                  <a:lnTo>
                    <a:pt x="2958511" y="430471"/>
                  </a:lnTo>
                  <a:lnTo>
                    <a:pt x="2920570" y="459886"/>
                  </a:lnTo>
                  <a:lnTo>
                    <a:pt x="2875918" y="478889"/>
                  </a:lnTo>
                  <a:lnTo>
                    <a:pt x="2826401" y="485634"/>
                  </a:lnTo>
                  <a:close/>
                </a:path>
                <a:path w="3983990" h="8143240">
                  <a:moveTo>
                    <a:pt x="3849000" y="7945466"/>
                  </a:moveTo>
                  <a:lnTo>
                    <a:pt x="3446438" y="7945466"/>
                  </a:lnTo>
                  <a:lnTo>
                    <a:pt x="3495465" y="7941856"/>
                  </a:lnTo>
                  <a:lnTo>
                    <a:pt x="3542278" y="7931368"/>
                  </a:lnTo>
                  <a:lnTo>
                    <a:pt x="3586359" y="7914523"/>
                  </a:lnTo>
                  <a:lnTo>
                    <a:pt x="3627191" y="7891836"/>
                  </a:lnTo>
                  <a:lnTo>
                    <a:pt x="3664257" y="7863826"/>
                  </a:lnTo>
                  <a:lnTo>
                    <a:pt x="3697040" y="7831011"/>
                  </a:lnTo>
                  <a:lnTo>
                    <a:pt x="3725023" y="7793908"/>
                  </a:lnTo>
                  <a:lnTo>
                    <a:pt x="3747687" y="7753036"/>
                  </a:lnTo>
                  <a:lnTo>
                    <a:pt x="3764516" y="7708912"/>
                  </a:lnTo>
                  <a:lnTo>
                    <a:pt x="3774993" y="7662053"/>
                  </a:lnTo>
                  <a:lnTo>
                    <a:pt x="3778601" y="7612978"/>
                  </a:lnTo>
                  <a:lnTo>
                    <a:pt x="3776587" y="7612978"/>
                  </a:lnTo>
                  <a:lnTo>
                    <a:pt x="3776587" y="540041"/>
                  </a:lnTo>
                  <a:lnTo>
                    <a:pt x="3772980" y="490966"/>
                  </a:lnTo>
                  <a:lnTo>
                    <a:pt x="3762503" y="444108"/>
                  </a:lnTo>
                  <a:lnTo>
                    <a:pt x="3745674" y="399983"/>
                  </a:lnTo>
                  <a:lnTo>
                    <a:pt x="3723009" y="359111"/>
                  </a:lnTo>
                  <a:lnTo>
                    <a:pt x="3695027" y="322008"/>
                  </a:lnTo>
                  <a:lnTo>
                    <a:pt x="3662244" y="289193"/>
                  </a:lnTo>
                  <a:lnTo>
                    <a:pt x="3625178" y="261183"/>
                  </a:lnTo>
                  <a:lnTo>
                    <a:pt x="3584346" y="238497"/>
                  </a:lnTo>
                  <a:lnTo>
                    <a:pt x="3540264" y="221651"/>
                  </a:lnTo>
                  <a:lnTo>
                    <a:pt x="3493452" y="211164"/>
                  </a:lnTo>
                  <a:lnTo>
                    <a:pt x="3444425" y="207553"/>
                  </a:lnTo>
                  <a:lnTo>
                    <a:pt x="3857566" y="207553"/>
                  </a:lnTo>
                  <a:lnTo>
                    <a:pt x="3891134" y="252689"/>
                  </a:lnTo>
                  <a:lnTo>
                    <a:pt x="3914741" y="291792"/>
                  </a:lnTo>
                  <a:lnTo>
                    <a:pt x="3935224" y="332992"/>
                  </a:lnTo>
                  <a:lnTo>
                    <a:pt x="3952282" y="375789"/>
                  </a:lnTo>
                  <a:lnTo>
                    <a:pt x="3965878" y="420345"/>
                  </a:lnTo>
                  <a:lnTo>
                    <a:pt x="3975798" y="466379"/>
                  </a:lnTo>
                  <a:lnTo>
                    <a:pt x="3981874" y="513723"/>
                  </a:lnTo>
                  <a:lnTo>
                    <a:pt x="3983937" y="562207"/>
                  </a:lnTo>
                  <a:lnTo>
                    <a:pt x="3983937" y="7580737"/>
                  </a:lnTo>
                  <a:lnTo>
                    <a:pt x="3981874" y="7629221"/>
                  </a:lnTo>
                  <a:lnTo>
                    <a:pt x="3975798" y="7676565"/>
                  </a:lnTo>
                  <a:lnTo>
                    <a:pt x="3965878" y="7722599"/>
                  </a:lnTo>
                  <a:lnTo>
                    <a:pt x="3952282" y="7767155"/>
                  </a:lnTo>
                  <a:lnTo>
                    <a:pt x="3935180" y="7810062"/>
                  </a:lnTo>
                  <a:lnTo>
                    <a:pt x="3914741" y="7851152"/>
                  </a:lnTo>
                  <a:lnTo>
                    <a:pt x="3891134" y="7890255"/>
                  </a:lnTo>
                  <a:lnTo>
                    <a:pt x="3864528" y="7927203"/>
                  </a:lnTo>
                  <a:lnTo>
                    <a:pt x="3849000" y="7945466"/>
                  </a:lnTo>
                  <a:close/>
                </a:path>
                <a:path w="3983990" h="8143240">
                  <a:moveTo>
                    <a:pt x="3002257" y="358684"/>
                  </a:moveTo>
                  <a:lnTo>
                    <a:pt x="2470081" y="358684"/>
                  </a:lnTo>
                  <a:lnTo>
                    <a:pt x="2489835" y="354780"/>
                  </a:lnTo>
                  <a:lnTo>
                    <a:pt x="2505814" y="344075"/>
                  </a:lnTo>
                  <a:lnTo>
                    <a:pt x="2516509" y="328080"/>
                  </a:lnTo>
                  <a:lnTo>
                    <a:pt x="2520409" y="308307"/>
                  </a:lnTo>
                  <a:lnTo>
                    <a:pt x="2516509" y="288534"/>
                  </a:lnTo>
                  <a:lnTo>
                    <a:pt x="2505814" y="272539"/>
                  </a:lnTo>
                  <a:lnTo>
                    <a:pt x="2489835" y="261834"/>
                  </a:lnTo>
                  <a:lnTo>
                    <a:pt x="2470081" y="257930"/>
                  </a:lnTo>
                  <a:lnTo>
                    <a:pt x="3013620" y="257930"/>
                  </a:lnTo>
                  <a:lnTo>
                    <a:pt x="3013620" y="298232"/>
                  </a:lnTo>
                  <a:lnTo>
                    <a:pt x="3006882" y="347797"/>
                  </a:lnTo>
                  <a:lnTo>
                    <a:pt x="3002257" y="358684"/>
                  </a:lnTo>
                  <a:close/>
                </a:path>
                <a:path w="3983990" h="8143240">
                  <a:moveTo>
                    <a:pt x="2433338" y="342563"/>
                  </a:moveTo>
                  <a:lnTo>
                    <a:pt x="2210391" y="342563"/>
                  </a:lnTo>
                  <a:lnTo>
                    <a:pt x="2223381" y="340045"/>
                  </a:lnTo>
                  <a:lnTo>
                    <a:pt x="2234296" y="332992"/>
                  </a:lnTo>
                  <a:lnTo>
                    <a:pt x="2241814" y="322161"/>
                  </a:lnTo>
                  <a:lnTo>
                    <a:pt x="2244613" y="308307"/>
                  </a:lnTo>
                  <a:lnTo>
                    <a:pt x="2241814" y="294453"/>
                  </a:lnTo>
                  <a:lnTo>
                    <a:pt x="2234296" y="283622"/>
                  </a:lnTo>
                  <a:lnTo>
                    <a:pt x="2223381" y="276569"/>
                  </a:lnTo>
                  <a:lnTo>
                    <a:pt x="2210391" y="274051"/>
                  </a:lnTo>
                  <a:lnTo>
                    <a:pt x="2434049" y="274051"/>
                  </a:lnTo>
                  <a:lnTo>
                    <a:pt x="2423937" y="288534"/>
                  </a:lnTo>
                  <a:lnTo>
                    <a:pt x="2419754" y="308307"/>
                  </a:lnTo>
                  <a:lnTo>
                    <a:pt x="2423654" y="328080"/>
                  </a:lnTo>
                  <a:lnTo>
                    <a:pt x="2433338" y="342563"/>
                  </a:lnTo>
                  <a:close/>
                </a:path>
              </a:pathLst>
            </a:custGeom>
            <a:solidFill>
              <a:srgbClr val="290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223345" y="1276678"/>
              <a:ext cx="3572469" cy="77417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706603" y="1343055"/>
              <a:ext cx="551815" cy="68580"/>
            </a:xfrm>
            <a:custGeom>
              <a:avLst/>
              <a:gdLst/>
              <a:ahLst/>
              <a:cxnLst/>
              <a:rect l="l" t="t" r="r" b="b"/>
              <a:pathLst>
                <a:path w="551815" h="68580">
                  <a:moveTo>
                    <a:pt x="517368" y="68512"/>
                  </a:moveTo>
                  <a:lnTo>
                    <a:pt x="34222" y="68512"/>
                  </a:lnTo>
                  <a:lnTo>
                    <a:pt x="21231" y="65993"/>
                  </a:lnTo>
                  <a:lnTo>
                    <a:pt x="10317" y="58941"/>
                  </a:lnTo>
                  <a:lnTo>
                    <a:pt x="2799" y="48110"/>
                  </a:lnTo>
                  <a:lnTo>
                    <a:pt x="0" y="34256"/>
                  </a:lnTo>
                  <a:lnTo>
                    <a:pt x="2799" y="20402"/>
                  </a:lnTo>
                  <a:lnTo>
                    <a:pt x="10317" y="9571"/>
                  </a:lnTo>
                  <a:lnTo>
                    <a:pt x="21231" y="2518"/>
                  </a:lnTo>
                  <a:lnTo>
                    <a:pt x="34222" y="0"/>
                  </a:lnTo>
                  <a:lnTo>
                    <a:pt x="517368" y="0"/>
                  </a:lnTo>
                  <a:lnTo>
                    <a:pt x="530359" y="2518"/>
                  </a:lnTo>
                  <a:lnTo>
                    <a:pt x="541273" y="9571"/>
                  </a:lnTo>
                  <a:lnTo>
                    <a:pt x="548791" y="20402"/>
                  </a:lnTo>
                  <a:lnTo>
                    <a:pt x="551591" y="34256"/>
                  </a:lnTo>
                  <a:lnTo>
                    <a:pt x="548791" y="48110"/>
                  </a:lnTo>
                  <a:lnTo>
                    <a:pt x="541273" y="58941"/>
                  </a:lnTo>
                  <a:lnTo>
                    <a:pt x="530359" y="65993"/>
                  </a:lnTo>
                  <a:lnTo>
                    <a:pt x="517368" y="68512"/>
                  </a:lnTo>
                  <a:close/>
                </a:path>
              </a:pathLst>
            </a:custGeom>
            <a:solidFill>
              <a:srgbClr val="290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433294" y="1326934"/>
              <a:ext cx="100735" cy="1007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929023" y="2116848"/>
              <a:ext cx="4153535" cy="1946910"/>
            </a:xfrm>
            <a:custGeom>
              <a:avLst/>
              <a:gdLst/>
              <a:ahLst/>
              <a:cxnLst/>
              <a:rect l="l" t="t" r="r" b="b"/>
              <a:pathLst>
                <a:path w="4153534" h="1946910">
                  <a:moveTo>
                    <a:pt x="44284" y="1333982"/>
                  </a:moveTo>
                  <a:lnTo>
                    <a:pt x="27178" y="1337513"/>
                  </a:lnTo>
                  <a:lnTo>
                    <a:pt x="13081" y="1347089"/>
                  </a:lnTo>
                  <a:lnTo>
                    <a:pt x="3517" y="1361198"/>
                  </a:lnTo>
                  <a:lnTo>
                    <a:pt x="0" y="1378318"/>
                  </a:lnTo>
                  <a:lnTo>
                    <a:pt x="0" y="1902244"/>
                  </a:lnTo>
                  <a:lnTo>
                    <a:pt x="3517" y="1919363"/>
                  </a:lnTo>
                  <a:lnTo>
                    <a:pt x="13081" y="1933473"/>
                  </a:lnTo>
                  <a:lnTo>
                    <a:pt x="27178" y="1943049"/>
                  </a:lnTo>
                  <a:lnTo>
                    <a:pt x="44284" y="1946579"/>
                  </a:lnTo>
                  <a:lnTo>
                    <a:pt x="44284" y="1333982"/>
                  </a:lnTo>
                  <a:close/>
                </a:path>
                <a:path w="4153534" h="1946910">
                  <a:moveTo>
                    <a:pt x="44284" y="590423"/>
                  </a:moveTo>
                  <a:lnTo>
                    <a:pt x="27178" y="593636"/>
                  </a:lnTo>
                  <a:lnTo>
                    <a:pt x="13081" y="602513"/>
                  </a:lnTo>
                  <a:lnTo>
                    <a:pt x="3517" y="615924"/>
                  </a:lnTo>
                  <a:lnTo>
                    <a:pt x="0" y="632739"/>
                  </a:lnTo>
                  <a:lnTo>
                    <a:pt x="0" y="1156665"/>
                  </a:lnTo>
                  <a:lnTo>
                    <a:pt x="3517" y="1173784"/>
                  </a:lnTo>
                  <a:lnTo>
                    <a:pt x="13081" y="1187894"/>
                  </a:lnTo>
                  <a:lnTo>
                    <a:pt x="27178" y="1197470"/>
                  </a:lnTo>
                  <a:lnTo>
                    <a:pt x="44284" y="1200988"/>
                  </a:lnTo>
                  <a:lnTo>
                    <a:pt x="44284" y="590423"/>
                  </a:lnTo>
                  <a:close/>
                </a:path>
                <a:path w="4153534" h="1946910">
                  <a:moveTo>
                    <a:pt x="44284" y="0"/>
                  </a:moveTo>
                  <a:lnTo>
                    <a:pt x="27178" y="3213"/>
                  </a:lnTo>
                  <a:lnTo>
                    <a:pt x="13081" y="12090"/>
                  </a:lnTo>
                  <a:lnTo>
                    <a:pt x="3517" y="25514"/>
                  </a:lnTo>
                  <a:lnTo>
                    <a:pt x="0" y="42316"/>
                  </a:lnTo>
                  <a:lnTo>
                    <a:pt x="0" y="294208"/>
                  </a:lnTo>
                  <a:lnTo>
                    <a:pt x="3517" y="311340"/>
                  </a:lnTo>
                  <a:lnTo>
                    <a:pt x="13081" y="325437"/>
                  </a:lnTo>
                  <a:lnTo>
                    <a:pt x="27178" y="335013"/>
                  </a:lnTo>
                  <a:lnTo>
                    <a:pt x="44284" y="338543"/>
                  </a:lnTo>
                  <a:lnTo>
                    <a:pt x="44284" y="0"/>
                  </a:lnTo>
                  <a:close/>
                </a:path>
                <a:path w="4153534" h="1946910">
                  <a:moveTo>
                    <a:pt x="4153039" y="836269"/>
                  </a:moveTo>
                  <a:lnTo>
                    <a:pt x="4149521" y="819137"/>
                  </a:lnTo>
                  <a:lnTo>
                    <a:pt x="4139958" y="805027"/>
                  </a:lnTo>
                  <a:lnTo>
                    <a:pt x="4125861" y="795451"/>
                  </a:lnTo>
                  <a:lnTo>
                    <a:pt x="4108754" y="791933"/>
                  </a:lnTo>
                  <a:lnTo>
                    <a:pt x="4108754" y="1773275"/>
                  </a:lnTo>
                  <a:lnTo>
                    <a:pt x="4125861" y="1769745"/>
                  </a:lnTo>
                  <a:lnTo>
                    <a:pt x="4139958" y="1760181"/>
                  </a:lnTo>
                  <a:lnTo>
                    <a:pt x="4149521" y="1746072"/>
                  </a:lnTo>
                  <a:lnTo>
                    <a:pt x="4153039" y="1728939"/>
                  </a:lnTo>
                  <a:lnTo>
                    <a:pt x="4153039" y="836269"/>
                  </a:lnTo>
                  <a:close/>
                </a:path>
              </a:pathLst>
            </a:custGeom>
            <a:solidFill>
              <a:srgbClr val="2900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973318" y="1028702"/>
              <a:ext cx="4064635" cy="8223884"/>
            </a:xfrm>
            <a:custGeom>
              <a:avLst/>
              <a:gdLst/>
              <a:ahLst/>
              <a:cxnLst/>
              <a:rect l="l" t="t" r="r" b="b"/>
              <a:pathLst>
                <a:path w="4064634" h="8223884">
                  <a:moveTo>
                    <a:pt x="3462543" y="8223548"/>
                  </a:moveTo>
                  <a:lnTo>
                    <a:pt x="601919" y="8223548"/>
                  </a:lnTo>
                  <a:lnTo>
                    <a:pt x="554914" y="8221733"/>
                  </a:lnTo>
                  <a:lnTo>
                    <a:pt x="508892" y="8216379"/>
                  </a:lnTo>
                  <a:lnTo>
                    <a:pt x="463988" y="8207621"/>
                  </a:lnTo>
                  <a:lnTo>
                    <a:pt x="420337" y="8195592"/>
                  </a:lnTo>
                  <a:lnTo>
                    <a:pt x="378072" y="8180427"/>
                  </a:lnTo>
                  <a:lnTo>
                    <a:pt x="337327" y="8162261"/>
                  </a:lnTo>
                  <a:lnTo>
                    <a:pt x="298238" y="8141228"/>
                  </a:lnTo>
                  <a:lnTo>
                    <a:pt x="260938" y="8117462"/>
                  </a:lnTo>
                  <a:lnTo>
                    <a:pt x="225561" y="8091099"/>
                  </a:lnTo>
                  <a:lnTo>
                    <a:pt x="192243" y="8062271"/>
                  </a:lnTo>
                  <a:lnTo>
                    <a:pt x="161118" y="8031115"/>
                  </a:lnTo>
                  <a:lnTo>
                    <a:pt x="132319" y="7997764"/>
                  </a:lnTo>
                  <a:lnTo>
                    <a:pt x="105981" y="7962354"/>
                  </a:lnTo>
                  <a:lnTo>
                    <a:pt x="82239" y="7925017"/>
                  </a:lnTo>
                  <a:lnTo>
                    <a:pt x="61226" y="7885889"/>
                  </a:lnTo>
                  <a:lnTo>
                    <a:pt x="43078" y="7845105"/>
                  </a:lnTo>
                  <a:lnTo>
                    <a:pt x="27928" y="7802798"/>
                  </a:lnTo>
                  <a:lnTo>
                    <a:pt x="15911" y="7759104"/>
                  </a:lnTo>
                  <a:lnTo>
                    <a:pt x="7161" y="7714156"/>
                  </a:lnTo>
                  <a:lnTo>
                    <a:pt x="1812" y="7668089"/>
                  </a:lnTo>
                  <a:lnTo>
                    <a:pt x="77" y="7623053"/>
                  </a:lnTo>
                  <a:lnTo>
                    <a:pt x="0" y="602509"/>
                  </a:lnTo>
                  <a:lnTo>
                    <a:pt x="754" y="571999"/>
                  </a:lnTo>
                  <a:lnTo>
                    <a:pt x="6794" y="510980"/>
                  </a:lnTo>
                  <a:lnTo>
                    <a:pt x="15129" y="466806"/>
                  </a:lnTo>
                  <a:lnTo>
                    <a:pt x="26170" y="423167"/>
                  </a:lnTo>
                  <a:lnTo>
                    <a:pt x="41771" y="381857"/>
                  </a:lnTo>
                  <a:lnTo>
                    <a:pt x="60393" y="340548"/>
                  </a:lnTo>
                  <a:lnTo>
                    <a:pt x="81058" y="302577"/>
                  </a:lnTo>
                  <a:lnTo>
                    <a:pt x="103926" y="265990"/>
                  </a:lnTo>
                  <a:lnTo>
                    <a:pt x="133557" y="224051"/>
                  </a:lnTo>
                  <a:lnTo>
                    <a:pt x="162118" y="190803"/>
                  </a:lnTo>
                  <a:lnTo>
                    <a:pt x="187722" y="165929"/>
                  </a:lnTo>
                  <a:lnTo>
                    <a:pt x="208859" y="146408"/>
                  </a:lnTo>
                  <a:lnTo>
                    <a:pt x="259396" y="106838"/>
                  </a:lnTo>
                  <a:lnTo>
                    <a:pt x="302123" y="79910"/>
                  </a:lnTo>
                  <a:lnTo>
                    <a:pt x="347351" y="56477"/>
                  </a:lnTo>
                  <a:lnTo>
                    <a:pt x="394820" y="36775"/>
                  </a:lnTo>
                  <a:lnTo>
                    <a:pt x="444271" y="21040"/>
                  </a:lnTo>
                  <a:lnTo>
                    <a:pt x="495444" y="9508"/>
                  </a:lnTo>
                  <a:lnTo>
                    <a:pt x="548080" y="2416"/>
                  </a:lnTo>
                  <a:lnTo>
                    <a:pt x="601919" y="0"/>
                  </a:lnTo>
                  <a:lnTo>
                    <a:pt x="3464556" y="0"/>
                  </a:lnTo>
                  <a:lnTo>
                    <a:pt x="3518312" y="2333"/>
                  </a:lnTo>
                  <a:lnTo>
                    <a:pt x="3570747" y="9225"/>
                  </a:lnTo>
                  <a:lnTo>
                    <a:pt x="3621673" y="20508"/>
                  </a:lnTo>
                  <a:lnTo>
                    <a:pt x="3670899" y="36019"/>
                  </a:lnTo>
                  <a:lnTo>
                    <a:pt x="3681256" y="40301"/>
                  </a:lnTo>
                  <a:lnTo>
                    <a:pt x="601919" y="40301"/>
                  </a:lnTo>
                  <a:lnTo>
                    <a:pt x="553482" y="42366"/>
                  </a:lnTo>
                  <a:lnTo>
                    <a:pt x="506184" y="48451"/>
                  </a:lnTo>
                  <a:lnTo>
                    <a:pt x="460195" y="58387"/>
                  </a:lnTo>
                  <a:lnTo>
                    <a:pt x="415683" y="72007"/>
                  </a:lnTo>
                  <a:lnTo>
                    <a:pt x="372818" y="89143"/>
                  </a:lnTo>
                  <a:lnTo>
                    <a:pt x="331768" y="109629"/>
                  </a:lnTo>
                  <a:lnTo>
                    <a:pt x="292704" y="133296"/>
                  </a:lnTo>
                  <a:lnTo>
                    <a:pt x="255792" y="159978"/>
                  </a:lnTo>
                  <a:lnTo>
                    <a:pt x="221204" y="189506"/>
                  </a:lnTo>
                  <a:lnTo>
                    <a:pt x="189107" y="221714"/>
                  </a:lnTo>
                  <a:lnTo>
                    <a:pt x="159671" y="256434"/>
                  </a:lnTo>
                  <a:lnTo>
                    <a:pt x="133065" y="293498"/>
                  </a:lnTo>
                  <a:lnTo>
                    <a:pt x="109458" y="332739"/>
                  </a:lnTo>
                  <a:lnTo>
                    <a:pt x="89019" y="373990"/>
                  </a:lnTo>
                  <a:lnTo>
                    <a:pt x="71918" y="417082"/>
                  </a:lnTo>
                  <a:lnTo>
                    <a:pt x="58322" y="461849"/>
                  </a:lnTo>
                  <a:lnTo>
                    <a:pt x="48401" y="508124"/>
                  </a:lnTo>
                  <a:lnTo>
                    <a:pt x="42325" y="555738"/>
                  </a:lnTo>
                  <a:lnTo>
                    <a:pt x="40347" y="602509"/>
                  </a:lnTo>
                  <a:lnTo>
                    <a:pt x="40262" y="7623053"/>
                  </a:lnTo>
                  <a:lnTo>
                    <a:pt x="42325" y="7671538"/>
                  </a:lnTo>
                  <a:lnTo>
                    <a:pt x="48401" y="7718882"/>
                  </a:lnTo>
                  <a:lnTo>
                    <a:pt x="58322" y="7764916"/>
                  </a:lnTo>
                  <a:lnTo>
                    <a:pt x="71918" y="7809471"/>
                  </a:lnTo>
                  <a:lnTo>
                    <a:pt x="89019" y="7852379"/>
                  </a:lnTo>
                  <a:lnTo>
                    <a:pt x="109458" y="7893469"/>
                  </a:lnTo>
                  <a:lnTo>
                    <a:pt x="133065" y="7932572"/>
                  </a:lnTo>
                  <a:lnTo>
                    <a:pt x="159671" y="7969519"/>
                  </a:lnTo>
                  <a:lnTo>
                    <a:pt x="189107" y="8004142"/>
                  </a:lnTo>
                  <a:lnTo>
                    <a:pt x="221204" y="8036270"/>
                  </a:lnTo>
                  <a:lnTo>
                    <a:pt x="255792" y="8065735"/>
                  </a:lnTo>
                  <a:lnTo>
                    <a:pt x="292704" y="8092367"/>
                  </a:lnTo>
                  <a:lnTo>
                    <a:pt x="331768" y="8115997"/>
                  </a:lnTo>
                  <a:lnTo>
                    <a:pt x="372818" y="8136456"/>
                  </a:lnTo>
                  <a:lnTo>
                    <a:pt x="415683" y="8153574"/>
                  </a:lnTo>
                  <a:lnTo>
                    <a:pt x="460195" y="8167184"/>
                  </a:lnTo>
                  <a:lnTo>
                    <a:pt x="506184" y="8177114"/>
                  </a:lnTo>
                  <a:lnTo>
                    <a:pt x="553482" y="8183196"/>
                  </a:lnTo>
                  <a:lnTo>
                    <a:pt x="601919" y="8185261"/>
                  </a:lnTo>
                  <a:lnTo>
                    <a:pt x="3672917" y="8185261"/>
                  </a:lnTo>
                  <a:lnTo>
                    <a:pt x="3644125" y="8195592"/>
                  </a:lnTo>
                  <a:lnTo>
                    <a:pt x="3600473" y="8207621"/>
                  </a:lnTo>
                  <a:lnTo>
                    <a:pt x="3555569" y="8216379"/>
                  </a:lnTo>
                  <a:lnTo>
                    <a:pt x="3509548" y="8221733"/>
                  </a:lnTo>
                  <a:lnTo>
                    <a:pt x="3462543" y="8223548"/>
                  </a:lnTo>
                  <a:close/>
                </a:path>
                <a:path w="4064634" h="8223884">
                  <a:moveTo>
                    <a:pt x="3672917" y="8185261"/>
                  </a:moveTo>
                  <a:lnTo>
                    <a:pt x="3462543" y="8185261"/>
                  </a:lnTo>
                  <a:lnTo>
                    <a:pt x="3510980" y="8183196"/>
                  </a:lnTo>
                  <a:lnTo>
                    <a:pt x="3558277" y="8177114"/>
                  </a:lnTo>
                  <a:lnTo>
                    <a:pt x="3604267" y="8167184"/>
                  </a:lnTo>
                  <a:lnTo>
                    <a:pt x="3648778" y="8153574"/>
                  </a:lnTo>
                  <a:lnTo>
                    <a:pt x="3691643" y="8136456"/>
                  </a:lnTo>
                  <a:lnTo>
                    <a:pt x="3732693" y="8115997"/>
                  </a:lnTo>
                  <a:lnTo>
                    <a:pt x="3771758" y="8092367"/>
                  </a:lnTo>
                  <a:lnTo>
                    <a:pt x="3808669" y="8065735"/>
                  </a:lnTo>
                  <a:lnTo>
                    <a:pt x="3843258" y="8036270"/>
                  </a:lnTo>
                  <a:lnTo>
                    <a:pt x="3875354" y="8004142"/>
                  </a:lnTo>
                  <a:lnTo>
                    <a:pt x="3904790" y="7969519"/>
                  </a:lnTo>
                  <a:lnTo>
                    <a:pt x="3931396" y="7932572"/>
                  </a:lnTo>
                  <a:lnTo>
                    <a:pt x="3955003" y="7893469"/>
                  </a:lnTo>
                  <a:lnTo>
                    <a:pt x="3975442" y="7852379"/>
                  </a:lnTo>
                  <a:lnTo>
                    <a:pt x="3992544" y="7809471"/>
                  </a:lnTo>
                  <a:lnTo>
                    <a:pt x="4006140" y="7764916"/>
                  </a:lnTo>
                  <a:lnTo>
                    <a:pt x="4016060" y="7718882"/>
                  </a:lnTo>
                  <a:lnTo>
                    <a:pt x="4022137" y="7671538"/>
                  </a:lnTo>
                  <a:lnTo>
                    <a:pt x="4024200" y="7623053"/>
                  </a:lnTo>
                  <a:lnTo>
                    <a:pt x="4024200" y="602509"/>
                  </a:lnTo>
                  <a:lnTo>
                    <a:pt x="4022137" y="554024"/>
                  </a:lnTo>
                  <a:lnTo>
                    <a:pt x="4016060" y="506680"/>
                  </a:lnTo>
                  <a:lnTo>
                    <a:pt x="4006140" y="460646"/>
                  </a:lnTo>
                  <a:lnTo>
                    <a:pt x="3992544" y="416091"/>
                  </a:lnTo>
                  <a:lnTo>
                    <a:pt x="3975442" y="373184"/>
                  </a:lnTo>
                  <a:lnTo>
                    <a:pt x="3955003" y="332094"/>
                  </a:lnTo>
                  <a:lnTo>
                    <a:pt x="3931396" y="292990"/>
                  </a:lnTo>
                  <a:lnTo>
                    <a:pt x="3904790" y="256043"/>
                  </a:lnTo>
                  <a:lnTo>
                    <a:pt x="3875354" y="221420"/>
                  </a:lnTo>
                  <a:lnTo>
                    <a:pt x="3843258" y="189292"/>
                  </a:lnTo>
                  <a:lnTo>
                    <a:pt x="3808669" y="159828"/>
                  </a:lnTo>
                  <a:lnTo>
                    <a:pt x="3771758" y="133196"/>
                  </a:lnTo>
                  <a:lnTo>
                    <a:pt x="3732693" y="109565"/>
                  </a:lnTo>
                  <a:lnTo>
                    <a:pt x="3691643" y="89106"/>
                  </a:lnTo>
                  <a:lnTo>
                    <a:pt x="3648778" y="71988"/>
                  </a:lnTo>
                  <a:lnTo>
                    <a:pt x="3604267" y="58379"/>
                  </a:lnTo>
                  <a:lnTo>
                    <a:pt x="3558277" y="48448"/>
                  </a:lnTo>
                  <a:lnTo>
                    <a:pt x="3510980" y="42366"/>
                  </a:lnTo>
                  <a:lnTo>
                    <a:pt x="3462543" y="40301"/>
                  </a:lnTo>
                  <a:lnTo>
                    <a:pt x="3681256" y="40301"/>
                  </a:lnTo>
                  <a:lnTo>
                    <a:pt x="3718239" y="55591"/>
                  </a:lnTo>
                  <a:lnTo>
                    <a:pt x="3763502" y="79060"/>
                  </a:lnTo>
                  <a:lnTo>
                    <a:pt x="3806501" y="106260"/>
                  </a:lnTo>
                  <a:lnTo>
                    <a:pt x="3847046" y="137025"/>
                  </a:lnTo>
                  <a:lnTo>
                    <a:pt x="3878753" y="165079"/>
                  </a:lnTo>
                  <a:lnTo>
                    <a:pt x="3918260" y="207805"/>
                  </a:lnTo>
                  <a:lnTo>
                    <a:pt x="3945688" y="241809"/>
                  </a:lnTo>
                  <a:lnTo>
                    <a:pt x="3970318" y="278081"/>
                  </a:lnTo>
                  <a:lnTo>
                    <a:pt x="3992745" y="314604"/>
                  </a:lnTo>
                  <a:lnTo>
                    <a:pt x="4015078" y="360542"/>
                  </a:lnTo>
                  <a:lnTo>
                    <a:pt x="4031560" y="402040"/>
                  </a:lnTo>
                  <a:lnTo>
                    <a:pt x="4046092" y="452385"/>
                  </a:lnTo>
                  <a:lnTo>
                    <a:pt x="4057667" y="510697"/>
                  </a:lnTo>
                  <a:lnTo>
                    <a:pt x="4063707" y="571149"/>
                  </a:lnTo>
                  <a:lnTo>
                    <a:pt x="4064462" y="602509"/>
                  </a:lnTo>
                  <a:lnTo>
                    <a:pt x="4064384" y="7623053"/>
                  </a:lnTo>
                  <a:lnTo>
                    <a:pt x="4062649" y="7668089"/>
                  </a:lnTo>
                  <a:lnTo>
                    <a:pt x="4057301" y="7714156"/>
                  </a:lnTo>
                  <a:lnTo>
                    <a:pt x="4048551" y="7759104"/>
                  </a:lnTo>
                  <a:lnTo>
                    <a:pt x="4036533" y="7802798"/>
                  </a:lnTo>
                  <a:lnTo>
                    <a:pt x="4021383" y="7845105"/>
                  </a:lnTo>
                  <a:lnTo>
                    <a:pt x="4003235" y="7885889"/>
                  </a:lnTo>
                  <a:lnTo>
                    <a:pt x="3982223" y="7925017"/>
                  </a:lnTo>
                  <a:lnTo>
                    <a:pt x="3958480" y="7962354"/>
                  </a:lnTo>
                  <a:lnTo>
                    <a:pt x="3932142" y="7997764"/>
                  </a:lnTo>
                  <a:lnTo>
                    <a:pt x="3903344" y="8031115"/>
                  </a:lnTo>
                  <a:lnTo>
                    <a:pt x="3872218" y="8062271"/>
                  </a:lnTo>
                  <a:lnTo>
                    <a:pt x="3838900" y="8091099"/>
                  </a:lnTo>
                  <a:lnTo>
                    <a:pt x="3803524" y="8117462"/>
                  </a:lnTo>
                  <a:lnTo>
                    <a:pt x="3766224" y="8141228"/>
                  </a:lnTo>
                  <a:lnTo>
                    <a:pt x="3727134" y="8162261"/>
                  </a:lnTo>
                  <a:lnTo>
                    <a:pt x="3686390" y="8180427"/>
                  </a:lnTo>
                  <a:lnTo>
                    <a:pt x="3672917" y="81852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1848328"/>
            <a:ext cx="5261610" cy="2455545"/>
          </a:xfrm>
          <a:prstGeom prst="rect"/>
        </p:spPr>
        <p:txBody>
          <a:bodyPr wrap="square" lIns="0" tIns="60325" rIns="0" bIns="0" rtlCol="0" vert="horz">
            <a:spAutoFit/>
          </a:bodyPr>
          <a:lstStyle/>
          <a:p>
            <a:pPr marL="12700" marR="5080">
              <a:lnSpc>
                <a:spcPts val="9530"/>
              </a:lnSpc>
              <a:spcBef>
                <a:spcPts val="475"/>
              </a:spcBef>
            </a:pPr>
            <a:r>
              <a:rPr dirty="0" sz="8000" spc="-520"/>
              <a:t>Product</a:t>
            </a:r>
            <a:r>
              <a:rPr dirty="0" sz="8000" spc="-1160"/>
              <a:t> </a:t>
            </a:r>
            <a:r>
              <a:rPr dirty="0" sz="8000" spc="-640"/>
              <a:t>or  </a:t>
            </a:r>
            <a:r>
              <a:rPr dirty="0" sz="8000" spc="-555"/>
              <a:t>service</a:t>
            </a:r>
            <a:endParaRPr sz="8000"/>
          </a:p>
        </p:txBody>
      </p:sp>
      <p:sp>
        <p:nvSpPr>
          <p:cNvPr id="13" name="object 13"/>
          <p:cNvSpPr txBox="1"/>
          <p:nvPr/>
        </p:nvSpPr>
        <p:spPr>
          <a:xfrm>
            <a:off x="1016000" y="7384920"/>
            <a:ext cx="5226050" cy="187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1120">
              <a:lnSpc>
                <a:spcPct val="116599"/>
              </a:lnSpc>
              <a:spcBef>
                <a:spcPts val="100"/>
              </a:spcBef>
            </a:pPr>
            <a:r>
              <a:rPr dirty="0" sz="2600" spc="-125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dirty="0" sz="2600" spc="-70">
                <a:solidFill>
                  <a:srgbClr val="FFFFFF"/>
                </a:solidFill>
                <a:latin typeface="Verdana"/>
                <a:cs typeface="Verdana"/>
              </a:rPr>
              <a:t>product </a:t>
            </a:r>
            <a:r>
              <a:rPr dirty="0" sz="2600" spc="-7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2600" spc="-145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dirty="0" sz="2600" spc="-140">
                <a:solidFill>
                  <a:srgbClr val="FFFFFF"/>
                </a:solidFill>
                <a:latin typeface="Verdana"/>
                <a:cs typeface="Verdana"/>
              </a:rPr>
              <a:t>AI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based 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app  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26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35">
                <a:solidFill>
                  <a:srgbClr val="FFFFFF"/>
                </a:solidFill>
                <a:latin typeface="Verdana"/>
                <a:cs typeface="Verdana"/>
              </a:rPr>
              <a:t>analyze</a:t>
            </a:r>
            <a:r>
              <a:rPr dirty="0" sz="26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user's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Verdana"/>
                <a:cs typeface="Verdana"/>
              </a:rPr>
              <a:t>data  </a:t>
            </a:r>
            <a:r>
              <a:rPr dirty="0" sz="2600" spc="-1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6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25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personalized  medical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Verdana"/>
                <a:cs typeface="Verdana"/>
              </a:rPr>
              <a:t>assistance.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716645" cy="7610475"/>
            <a:chOff x="0" y="0"/>
            <a:chExt cx="8716645" cy="761047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716502" cy="76100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05349" y="1167664"/>
              <a:ext cx="2209800" cy="38100"/>
            </a:xfrm>
            <a:custGeom>
              <a:avLst/>
              <a:gdLst/>
              <a:ahLst/>
              <a:cxnLst/>
              <a:rect l="l" t="t" r="r" b="b"/>
              <a:pathLst>
                <a:path w="2209800" h="38100">
                  <a:moveTo>
                    <a:pt x="2209800" y="0"/>
                  </a:moveTo>
                  <a:lnTo>
                    <a:pt x="2209800" y="38100"/>
                  </a:lnTo>
                  <a:lnTo>
                    <a:pt x="0" y="38100"/>
                  </a:lnTo>
                  <a:lnTo>
                    <a:pt x="0" y="0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16000" y="1004368"/>
            <a:ext cx="39687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15" b="1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dirty="0" sz="2100" spc="-60" b="1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2076925"/>
            <a:ext cx="1131570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00"/>
              <a:t>Benefits </a:t>
            </a:r>
            <a:r>
              <a:rPr dirty="0" sz="8000" spc="-835"/>
              <a:t>and</a:t>
            </a:r>
            <a:r>
              <a:rPr dirty="0" sz="8000" spc="-1730"/>
              <a:t> </a:t>
            </a:r>
            <a:r>
              <a:rPr dirty="0" sz="8000" spc="-645"/>
              <a:t>highlights</a:t>
            </a:r>
            <a:endParaRPr sz="8000"/>
          </a:p>
        </p:txBody>
      </p:sp>
      <p:sp>
        <p:nvSpPr>
          <p:cNvPr id="8" name="object 8"/>
          <p:cNvSpPr txBox="1"/>
          <p:nvPr/>
        </p:nvSpPr>
        <p:spPr>
          <a:xfrm>
            <a:off x="743237" y="6552532"/>
            <a:ext cx="21393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5" b="1">
                <a:solidFill>
                  <a:srgbClr val="FFFFFF"/>
                </a:solidFill>
                <a:latin typeface="Verdana"/>
                <a:cs typeface="Verdana"/>
              </a:rPr>
              <a:t>FEATURE</a:t>
            </a:r>
            <a:r>
              <a:rPr dirty="0" sz="3000" spc="-4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610" b="1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3237" y="7394478"/>
            <a:ext cx="4630420" cy="1491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There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dirty="0" sz="2100" spc="-12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group </a:t>
            </a:r>
            <a:r>
              <a:rPr dirty="0" sz="2100" spc="1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hospitals  registered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14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suggest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2100" spc="-50">
                <a:solidFill>
                  <a:srgbClr val="FFFFFF"/>
                </a:solidFill>
                <a:latin typeface="Verdana"/>
                <a:cs typeface="Verdana"/>
              </a:rPr>
              <a:t>book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appointment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according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the patient's</a:t>
            </a:r>
            <a:r>
              <a:rPr dirty="0" sz="2100" spc="-5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necessity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4931" y="6552532"/>
            <a:ext cx="21907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5" b="1">
                <a:solidFill>
                  <a:srgbClr val="FFFFFF"/>
                </a:solidFill>
                <a:latin typeface="Verdana"/>
                <a:cs typeface="Verdana"/>
              </a:rPr>
              <a:t>FEATURE</a:t>
            </a:r>
            <a:r>
              <a:rPr dirty="0" sz="3000" spc="-4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04" b="1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4931" y="7394478"/>
            <a:ext cx="4561840" cy="758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dirty="0" sz="2100" spc="-45">
                <a:solidFill>
                  <a:srgbClr val="FFFFFF"/>
                </a:solidFill>
                <a:latin typeface="Verdana"/>
                <a:cs typeface="Verdana"/>
              </a:rPr>
              <a:t>Provides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medical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sample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pickup 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facility.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898205" y="8962414"/>
            <a:ext cx="1389793" cy="1324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2453833" y="6552532"/>
            <a:ext cx="21996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5" b="1">
                <a:solidFill>
                  <a:srgbClr val="FFFFFF"/>
                </a:solidFill>
                <a:latin typeface="Verdana"/>
                <a:cs typeface="Verdana"/>
              </a:rPr>
              <a:t>FEATURE</a:t>
            </a:r>
            <a:r>
              <a:rPr dirty="0" sz="3000" spc="-4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35" b="1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53833" y="7394478"/>
            <a:ext cx="4688840" cy="1858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Huge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Database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75">
                <a:solidFill>
                  <a:srgbClr val="FFFFFF"/>
                </a:solidFill>
                <a:latin typeface="Verdana"/>
                <a:cs typeface="Verdana"/>
              </a:rPr>
              <a:t>securely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55">
                <a:solidFill>
                  <a:srgbClr val="FFFFFF"/>
                </a:solidFill>
                <a:latin typeface="Verdana"/>
                <a:cs typeface="Verdana"/>
              </a:rPr>
              <a:t>store 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prvious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medical </a:t>
            </a:r>
            <a:r>
              <a:rPr dirty="0" sz="2100" spc="-55">
                <a:solidFill>
                  <a:srgbClr val="FFFFFF"/>
                </a:solidFill>
                <a:latin typeface="Verdana"/>
                <a:cs typeface="Verdana"/>
              </a:rPr>
              <a:t>record </a:t>
            </a:r>
            <a:r>
              <a:rPr dirty="0" sz="2100" spc="1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our  </a:t>
            </a:r>
            <a:r>
              <a:rPr dirty="0" sz="2100" spc="-105">
                <a:solidFill>
                  <a:srgbClr val="FFFFFF"/>
                </a:solidFill>
                <a:latin typeface="Verdana"/>
                <a:cs typeface="Verdana"/>
              </a:rPr>
              <a:t>patients,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110">
                <a:solidFill>
                  <a:srgbClr val="FFFFFF"/>
                </a:solidFill>
                <a:latin typeface="Verdana"/>
                <a:cs typeface="Verdana"/>
              </a:rPr>
              <a:t>analyze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9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dirty="0" sz="21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later</a:t>
            </a:r>
            <a:r>
              <a:rPr dirty="0" sz="21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35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dirty="0" sz="2100" spc="-60">
                <a:solidFill>
                  <a:srgbClr val="FFFFFF"/>
                </a:solidFill>
                <a:latin typeface="Verdana"/>
                <a:cs typeface="Verdana"/>
              </a:rPr>
              <a:t>predict diseases </a:t>
            </a:r>
            <a:r>
              <a:rPr dirty="0" sz="2100" spc="-7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dirty="0" sz="2100" spc="-85">
                <a:solidFill>
                  <a:srgbClr val="FFFFFF"/>
                </a:solidFill>
                <a:latin typeface="Verdana"/>
                <a:cs typeface="Verdana"/>
              </a:rPr>
              <a:t>raise </a:t>
            </a:r>
            <a:r>
              <a:rPr dirty="0" sz="2100" spc="-12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warning  </a:t>
            </a:r>
            <a:r>
              <a:rPr dirty="0" sz="2100" spc="-8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dirty="0" sz="2100" spc="-100">
                <a:solidFill>
                  <a:srgbClr val="FFFFFF"/>
                </a:solidFill>
                <a:latin typeface="Verdana"/>
                <a:cs typeface="Verdana"/>
              </a:rPr>
              <a:t>high</a:t>
            </a:r>
            <a:r>
              <a:rPr dirty="0" sz="2100" spc="-4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00" spc="-65">
                <a:solidFill>
                  <a:srgbClr val="FFFFFF"/>
                </a:solidFill>
                <a:latin typeface="Verdana"/>
                <a:cs typeface="Verdana"/>
              </a:rPr>
              <a:t>Precesion.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554132" y="1974896"/>
            <a:ext cx="5733866" cy="8312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312400" y="5382781"/>
            <a:ext cx="4438650" cy="2510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18515">
              <a:lnSpc>
                <a:spcPct val="116199"/>
              </a:lnSpc>
              <a:spcBef>
                <a:spcPts val="95"/>
              </a:spcBef>
            </a:pPr>
            <a:r>
              <a:rPr dirty="0" sz="3600" spc="-60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dirty="0" sz="3600" spc="1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dirty="0" sz="3600" spc="-10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405">
                <a:solidFill>
                  <a:srgbClr val="FFFFFF"/>
                </a:solidFill>
                <a:latin typeface="Verdana"/>
                <a:cs typeface="Verdana"/>
              </a:rPr>
              <a:t>/  </a:t>
            </a:r>
            <a:r>
              <a:rPr dirty="0" sz="3600" spc="-85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600">
              <a:latin typeface="Verdana"/>
              <a:cs typeface="Verdana"/>
            </a:endParaRPr>
          </a:p>
          <a:p>
            <a:pPr marL="12700" marR="5080" indent="65405">
              <a:lnSpc>
                <a:spcPct val="113300"/>
              </a:lnSpc>
              <a:spcBef>
                <a:spcPts val="3005"/>
              </a:spcBef>
            </a:pP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3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240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gives</a:t>
            </a:r>
            <a:r>
              <a:rPr dirty="0" sz="2400" spc="-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personalised 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assistance</a:t>
            </a:r>
            <a:r>
              <a:rPr dirty="0" sz="240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40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24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paitient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12400" y="1520550"/>
            <a:ext cx="33972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0">
                <a:latin typeface="Verdana"/>
                <a:cs typeface="Verdana"/>
              </a:rPr>
              <a:t>COMPETITORS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400" y="2450786"/>
            <a:ext cx="3908425" cy="12687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</a:pPr>
            <a:r>
              <a:rPr dirty="0" sz="2400" spc="10">
                <a:solidFill>
                  <a:srgbClr val="FFFFFF"/>
                </a:solidFill>
                <a:latin typeface="Verdana"/>
                <a:cs typeface="Verdana"/>
              </a:rPr>
              <a:t>At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present 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there 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no  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competitors</a:t>
            </a:r>
            <a:r>
              <a:rPr dirty="0" sz="240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240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40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idea</a:t>
            </a:r>
            <a:r>
              <a:rPr dirty="0" sz="240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400" spc="-3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4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dirty="0" sz="2400" spc="-90">
                <a:solidFill>
                  <a:srgbClr val="FFFFFF"/>
                </a:solidFill>
                <a:latin typeface="Verdana"/>
                <a:cs typeface="Verdana"/>
              </a:rPr>
              <a:t>novel</a:t>
            </a:r>
            <a:r>
              <a:rPr dirty="0" sz="240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50">
                <a:solidFill>
                  <a:srgbClr val="FFFFFF"/>
                </a:solidFill>
                <a:latin typeface="Verdana"/>
                <a:cs typeface="Verdana"/>
              </a:rPr>
              <a:t>one.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05349" y="1167664"/>
            <a:ext cx="2209800" cy="38100"/>
          </a:xfrm>
          <a:custGeom>
            <a:avLst/>
            <a:gdLst/>
            <a:ahLst/>
            <a:cxnLst/>
            <a:rect l="l" t="t" r="r" b="b"/>
            <a:pathLst>
              <a:path w="2209800" h="38100">
                <a:moveTo>
                  <a:pt x="2209800" y="0"/>
                </a:moveTo>
                <a:lnTo>
                  <a:pt x="2209800" y="38100"/>
                </a:lnTo>
                <a:lnTo>
                  <a:pt x="0" y="38100"/>
                </a:lnTo>
                <a:lnTo>
                  <a:pt x="0" y="0"/>
                </a:lnTo>
                <a:lnTo>
                  <a:pt x="2209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16000" y="1004368"/>
            <a:ext cx="37909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15" b="1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dirty="0" sz="2100" spc="-195" b="1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2240257"/>
            <a:ext cx="8881110" cy="8047355"/>
            <a:chOff x="0" y="2240257"/>
            <a:chExt cx="8881110" cy="8047355"/>
          </a:xfrm>
        </p:grpSpPr>
        <p:sp>
          <p:nvSpPr>
            <p:cNvPr id="10" name="object 10"/>
            <p:cNvSpPr/>
            <p:nvPr/>
          </p:nvSpPr>
          <p:spPr>
            <a:xfrm>
              <a:off x="1037287" y="2240257"/>
              <a:ext cx="7843221" cy="68450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7530480"/>
              <a:ext cx="1803068" cy="27565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66460" y="4373986"/>
            <a:ext cx="7321539" cy="5913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31503" y="5847941"/>
            <a:ext cx="6215380" cy="24555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 marR="5080">
              <a:lnSpc>
                <a:spcPts val="9530"/>
              </a:lnSpc>
              <a:spcBef>
                <a:spcPts val="475"/>
              </a:spcBef>
            </a:pPr>
            <a:r>
              <a:rPr dirty="0" sz="8000" spc="-500" b="1">
                <a:solidFill>
                  <a:srgbClr val="FFFFFF"/>
                </a:solidFill>
                <a:latin typeface="Verdana"/>
                <a:cs typeface="Verdana"/>
              </a:rPr>
              <a:t>Benefits</a:t>
            </a:r>
            <a:r>
              <a:rPr dirty="0" sz="8000" spc="-118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000" spc="-835" b="1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8000" spc="-645" b="1">
                <a:solidFill>
                  <a:srgbClr val="FFFFFF"/>
                </a:solidFill>
                <a:latin typeface="Verdana"/>
                <a:cs typeface="Verdana"/>
              </a:rPr>
              <a:t>highlights</a:t>
            </a:r>
            <a:endParaRPr sz="80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63127" y="926627"/>
            <a:ext cx="4963160" cy="1076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pc="-225"/>
              <a:t>DOOR</a:t>
            </a:r>
            <a:r>
              <a:rPr dirty="0" spc="-430"/>
              <a:t> </a:t>
            </a:r>
            <a:r>
              <a:rPr dirty="0" spc="-65"/>
              <a:t>STEP</a:t>
            </a:r>
            <a:r>
              <a:rPr dirty="0" spc="-425"/>
              <a:t> </a:t>
            </a:r>
            <a:r>
              <a:rPr dirty="0" spc="-185"/>
              <a:t>DELIVERY</a:t>
            </a:r>
            <a:r>
              <a:rPr dirty="0" spc="-425"/>
              <a:t> </a:t>
            </a:r>
            <a:r>
              <a:rPr dirty="0" spc="-150"/>
              <a:t>OF  </a:t>
            </a:r>
            <a:r>
              <a:rPr dirty="0" spc="-245"/>
              <a:t>MEDICINES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63127" y="2347040"/>
            <a:ext cx="9192895" cy="35674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531360">
              <a:lnSpc>
                <a:spcPct val="116599"/>
              </a:lnSpc>
              <a:spcBef>
                <a:spcPts val="100"/>
              </a:spcBef>
            </a:pPr>
            <a:r>
              <a:rPr dirty="0" sz="2600" spc="-125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dirty="0" sz="26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servie</a:t>
            </a:r>
            <a:r>
              <a:rPr dirty="0" sz="26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Verdana"/>
                <a:cs typeface="Verdana"/>
              </a:rPr>
              <a:t>offer</a:t>
            </a:r>
            <a:r>
              <a:rPr dirty="0" sz="26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Verdana"/>
                <a:cs typeface="Verdana"/>
              </a:rPr>
              <a:t>delivery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600" spc="-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the  medicines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doorstep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Verdana"/>
              <a:cs typeface="Verdana"/>
            </a:endParaRPr>
          </a:p>
          <a:p>
            <a:pPr marL="3916679">
              <a:lnSpc>
                <a:spcPct val="100000"/>
              </a:lnSpc>
              <a:spcBef>
                <a:spcPts val="5"/>
              </a:spcBef>
            </a:pPr>
            <a:r>
              <a:rPr dirty="0" sz="3000" spc="-105" b="1">
                <a:solidFill>
                  <a:srgbClr val="FFFFFF"/>
                </a:solidFill>
                <a:latin typeface="Verdana"/>
                <a:cs typeface="Verdana"/>
              </a:rPr>
              <a:t>PROBLEM</a:t>
            </a:r>
            <a:r>
              <a:rPr dirty="0" sz="3000" spc="-48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85" b="1">
                <a:solidFill>
                  <a:srgbClr val="FFFFFF"/>
                </a:solidFill>
                <a:latin typeface="Verdana"/>
                <a:cs typeface="Verdana"/>
              </a:rPr>
              <a:t>IDENTIFICATION</a:t>
            </a:r>
            <a:endParaRPr sz="3000">
              <a:latin typeface="Verdana"/>
              <a:cs typeface="Verdana"/>
            </a:endParaRPr>
          </a:p>
          <a:p>
            <a:pPr marL="3916679" marR="198120">
              <a:lnSpc>
                <a:spcPct val="116599"/>
              </a:lnSpc>
              <a:spcBef>
                <a:spcPts val="2930"/>
              </a:spcBef>
            </a:pPr>
            <a:r>
              <a:rPr dirty="0" sz="2600" spc="-6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symptoms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26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tell 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6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0">
                <a:solidFill>
                  <a:srgbClr val="FFFFFF"/>
                </a:solidFill>
                <a:latin typeface="Verdana"/>
                <a:cs typeface="Verdana"/>
              </a:rPr>
              <a:t>problem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faced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3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26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dirty="0" sz="2600" spc="-135">
                <a:solidFill>
                  <a:srgbClr val="FFFFFF"/>
                </a:solidFill>
                <a:latin typeface="Verdana"/>
                <a:cs typeface="Verdana"/>
              </a:rPr>
              <a:t>person.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28180" y="6734440"/>
            <a:ext cx="4213860" cy="1076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3000" spc="-235" b="1">
                <a:solidFill>
                  <a:srgbClr val="FFFFFF"/>
                </a:solidFill>
                <a:latin typeface="Verdana"/>
                <a:cs typeface="Verdana"/>
              </a:rPr>
              <a:t>MAINTAINS</a:t>
            </a:r>
            <a:r>
              <a:rPr dirty="0" sz="3000" spc="-44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60" b="1">
                <a:solidFill>
                  <a:srgbClr val="FFFFFF"/>
                </a:solidFill>
                <a:latin typeface="Verdana"/>
                <a:cs typeface="Verdana"/>
              </a:rPr>
              <a:t>MEDICAL  RECORD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8180" y="8154844"/>
            <a:ext cx="5403850" cy="1873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dirty="0" sz="2600" spc="-204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dirty="0" sz="2600" spc="-135">
                <a:solidFill>
                  <a:srgbClr val="FFFFFF"/>
                </a:solidFill>
                <a:latin typeface="Verdana"/>
                <a:cs typeface="Verdana"/>
              </a:rPr>
              <a:t>maintain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medical </a:t>
            </a:r>
            <a:r>
              <a:rPr dirty="0" sz="2600" spc="-70">
                <a:solidFill>
                  <a:srgbClr val="FFFFFF"/>
                </a:solidFill>
                <a:latin typeface="Verdana"/>
                <a:cs typeface="Verdana"/>
              </a:rPr>
              <a:t>record  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patient 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help  </a:t>
            </a:r>
            <a:r>
              <a:rPr dirty="0" sz="2600" spc="-50">
                <a:solidFill>
                  <a:srgbClr val="FFFFFF"/>
                </a:solidFill>
                <a:latin typeface="Verdana"/>
                <a:cs typeface="Verdana"/>
              </a:rPr>
              <a:t>doctors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5">
                <a:solidFill>
                  <a:srgbClr val="FFFFFF"/>
                </a:solidFill>
                <a:latin typeface="Verdana"/>
                <a:cs typeface="Verdana"/>
              </a:rPr>
              <a:t>understand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Verdana"/>
                <a:cs typeface="Verdana"/>
              </a:rPr>
              <a:t>situation  </a:t>
            </a:r>
            <a:r>
              <a:rPr dirty="0" sz="2600" spc="1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600" spc="-7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35">
                <a:solidFill>
                  <a:srgbClr val="FFFFFF"/>
                </a:solidFill>
                <a:latin typeface="Verdana"/>
                <a:cs typeface="Verdana"/>
              </a:rPr>
              <a:t>patient.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7316134" cy="7230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66460" y="4373986"/>
            <a:ext cx="7321539" cy="5913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07924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APPOINTMENT</a:t>
            </a:r>
            <a:r>
              <a:rPr dirty="0" spc="-445"/>
              <a:t> </a:t>
            </a:r>
            <a:r>
              <a:rPr dirty="0" spc="-315"/>
              <a:t>BOOKIING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52459" marR="4156075">
              <a:lnSpc>
                <a:spcPct val="116599"/>
              </a:lnSpc>
              <a:spcBef>
                <a:spcPts val="100"/>
              </a:spcBef>
            </a:pPr>
            <a:r>
              <a:rPr dirty="0" spc="-20"/>
              <a:t>People</a:t>
            </a:r>
            <a:r>
              <a:rPr dirty="0" spc="-365"/>
              <a:t> </a:t>
            </a:r>
            <a:r>
              <a:rPr dirty="0" spc="-85"/>
              <a:t>can</a:t>
            </a:r>
            <a:r>
              <a:rPr dirty="0" spc="-365"/>
              <a:t> </a:t>
            </a:r>
            <a:r>
              <a:rPr dirty="0" spc="-60"/>
              <a:t>book</a:t>
            </a:r>
            <a:r>
              <a:rPr dirty="0" spc="-365"/>
              <a:t> </a:t>
            </a:r>
            <a:r>
              <a:rPr dirty="0" spc="-145"/>
              <a:t>an</a:t>
            </a:r>
            <a:r>
              <a:rPr dirty="0" spc="-365"/>
              <a:t> </a:t>
            </a:r>
            <a:r>
              <a:rPr dirty="0" spc="-100"/>
              <a:t>appointment  </a:t>
            </a:r>
            <a:r>
              <a:rPr dirty="0" spc="-95"/>
              <a:t>with </a:t>
            </a:r>
            <a:r>
              <a:rPr dirty="0" spc="-80"/>
              <a:t>the</a:t>
            </a:r>
            <a:r>
              <a:rPr dirty="0" spc="-620"/>
              <a:t> </a:t>
            </a:r>
            <a:r>
              <a:rPr dirty="0" spc="-105"/>
              <a:t>doctor.</a:t>
            </a:r>
          </a:p>
          <a:p>
            <a:pPr marL="8239759">
              <a:lnSpc>
                <a:spcPct val="100000"/>
              </a:lnSpc>
            </a:pPr>
            <a:endParaRPr sz="3100"/>
          </a:p>
          <a:p>
            <a:pPr marL="8239759">
              <a:lnSpc>
                <a:spcPct val="100000"/>
              </a:lnSpc>
              <a:spcBef>
                <a:spcPts val="50"/>
              </a:spcBef>
            </a:pPr>
            <a:endParaRPr sz="2850"/>
          </a:p>
          <a:p>
            <a:pPr marL="12156440">
              <a:lnSpc>
                <a:spcPct val="100000"/>
              </a:lnSpc>
            </a:pPr>
            <a:r>
              <a:rPr dirty="0" sz="3000" spc="-60" b="1">
                <a:latin typeface="Verdana"/>
                <a:cs typeface="Verdana"/>
              </a:rPr>
              <a:t>EASY</a:t>
            </a:r>
            <a:r>
              <a:rPr dirty="0" sz="3000" spc="-415" b="1">
                <a:latin typeface="Verdana"/>
                <a:cs typeface="Verdana"/>
              </a:rPr>
              <a:t> </a:t>
            </a:r>
            <a:r>
              <a:rPr dirty="0" sz="3000" spc="-195" b="1">
                <a:latin typeface="Verdana"/>
                <a:cs typeface="Verdana"/>
              </a:rPr>
              <a:t>TESTING</a:t>
            </a:r>
            <a:endParaRPr sz="3000">
              <a:latin typeface="Verdana"/>
              <a:cs typeface="Verdana"/>
            </a:endParaRPr>
          </a:p>
          <a:p>
            <a:pPr marL="12156440" marR="5080">
              <a:lnSpc>
                <a:spcPct val="116599"/>
              </a:lnSpc>
              <a:spcBef>
                <a:spcPts val="2930"/>
              </a:spcBef>
            </a:pPr>
            <a:r>
              <a:rPr dirty="0" spc="-45"/>
              <a:t>For</a:t>
            </a:r>
            <a:r>
              <a:rPr dirty="0" spc="-370"/>
              <a:t> </a:t>
            </a:r>
            <a:r>
              <a:rPr dirty="0" spc="-110"/>
              <a:t>various</a:t>
            </a:r>
            <a:r>
              <a:rPr dirty="0" spc="-365"/>
              <a:t> </a:t>
            </a:r>
            <a:r>
              <a:rPr dirty="0" spc="-75"/>
              <a:t>testing</a:t>
            </a:r>
            <a:r>
              <a:rPr dirty="0" spc="-365"/>
              <a:t> </a:t>
            </a:r>
            <a:r>
              <a:rPr dirty="0" spc="-95"/>
              <a:t>samples</a:t>
            </a:r>
            <a:r>
              <a:rPr dirty="0" spc="-365"/>
              <a:t> </a:t>
            </a:r>
            <a:r>
              <a:rPr dirty="0" spc="-85"/>
              <a:t>can</a:t>
            </a:r>
            <a:r>
              <a:rPr dirty="0" spc="-365"/>
              <a:t> </a:t>
            </a:r>
            <a:r>
              <a:rPr dirty="0" spc="-60"/>
              <a:t>be  </a:t>
            </a:r>
            <a:r>
              <a:rPr dirty="0" spc="-100"/>
              <a:t>taken </a:t>
            </a:r>
            <a:r>
              <a:rPr dirty="0" spc="-105"/>
              <a:t>at </a:t>
            </a:r>
            <a:r>
              <a:rPr dirty="0" spc="-100"/>
              <a:t>their home </a:t>
            </a:r>
            <a:r>
              <a:rPr dirty="0" spc="-75"/>
              <a:t>according </a:t>
            </a:r>
            <a:r>
              <a:rPr dirty="0" spc="-40"/>
              <a:t>to  </a:t>
            </a:r>
            <a:r>
              <a:rPr dirty="0" spc="-80"/>
              <a:t>the</a:t>
            </a:r>
            <a:r>
              <a:rPr dirty="0" spc="-360"/>
              <a:t> </a:t>
            </a:r>
            <a:r>
              <a:rPr dirty="0" spc="-75"/>
              <a:t>convinience</a:t>
            </a:r>
            <a:r>
              <a:rPr dirty="0" spc="-360"/>
              <a:t> </a:t>
            </a:r>
            <a:r>
              <a:rPr dirty="0" spc="10"/>
              <a:t>of</a:t>
            </a:r>
            <a:r>
              <a:rPr dirty="0" spc="-355"/>
              <a:t> </a:t>
            </a:r>
            <a:r>
              <a:rPr dirty="0" spc="-135"/>
              <a:t>patient.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28180" y="6803077"/>
            <a:ext cx="36207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75" b="1">
                <a:solidFill>
                  <a:srgbClr val="FFFFFF"/>
                </a:solidFill>
                <a:latin typeface="Verdana"/>
                <a:cs typeface="Verdana"/>
              </a:rPr>
              <a:t>BLOOD</a:t>
            </a:r>
            <a:r>
              <a:rPr dirty="0" sz="3000" spc="-45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0" b="1">
                <a:solidFill>
                  <a:srgbClr val="FFFFFF"/>
                </a:solidFill>
                <a:latin typeface="Verdana"/>
                <a:cs typeface="Verdana"/>
              </a:rPr>
              <a:t>DONATION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28180" y="7632265"/>
            <a:ext cx="4695190" cy="94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Willin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dirty="0" sz="26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Verdana"/>
                <a:cs typeface="Verdana"/>
              </a:rPr>
              <a:t>donate</a:t>
            </a:r>
            <a:r>
              <a:rPr dirty="0" sz="26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FFFFFF"/>
                </a:solidFill>
                <a:latin typeface="Verdana"/>
                <a:cs typeface="Verdana"/>
              </a:rPr>
              <a:t>blood  </a:t>
            </a:r>
            <a:r>
              <a:rPr dirty="0" sz="2600" spc="-90">
                <a:solidFill>
                  <a:srgbClr val="FFFFFF"/>
                </a:solidFill>
                <a:latin typeface="Verdana"/>
                <a:cs typeface="Verdana"/>
              </a:rPr>
              <a:t>directly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2600" spc="-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0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26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600" spc="-170">
                <a:solidFill>
                  <a:srgbClr val="FFFFFF"/>
                </a:solidFill>
                <a:latin typeface="Verdana"/>
                <a:cs typeface="Verdana"/>
              </a:rPr>
              <a:t>home.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7316135" cy="7230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00186" y="5847941"/>
            <a:ext cx="6215380" cy="245554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 marR="5080">
              <a:lnSpc>
                <a:spcPts val="9530"/>
              </a:lnSpc>
              <a:spcBef>
                <a:spcPts val="475"/>
              </a:spcBef>
            </a:pPr>
            <a:r>
              <a:rPr dirty="0" sz="8000" spc="-500" b="1">
                <a:solidFill>
                  <a:srgbClr val="FFFFFF"/>
                </a:solidFill>
                <a:latin typeface="Verdana"/>
                <a:cs typeface="Verdana"/>
              </a:rPr>
              <a:t>Benefits</a:t>
            </a:r>
            <a:r>
              <a:rPr dirty="0" sz="8000" spc="-118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8000" spc="-835" b="1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dirty="0" sz="8000" spc="-645" b="1">
                <a:solidFill>
                  <a:srgbClr val="FFFFFF"/>
                </a:solidFill>
                <a:latin typeface="Verdana"/>
                <a:cs typeface="Verdana"/>
              </a:rPr>
              <a:t>highlights</a:t>
            </a:r>
            <a:endParaRPr sz="8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Roshan Kumar</dc:creator>
  <cp:keywords>DAEiSZUho2I,BAEeL4uY8ok</cp:keywords>
  <dc:title>Purple and White Modern Advertising Presentation</dc:title>
  <dcterms:created xsi:type="dcterms:W3CDTF">2021-06-24T10:31:48Z</dcterms:created>
  <dcterms:modified xsi:type="dcterms:W3CDTF">2021-06-24T10:31:48Z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2021-06-24T00:00:00Z</vt:filetime>
  </property>
  <property fmtid="{D5CDD505-2E9C-101B-9397-08002B2CF9AE}" pid="3" name="Creator">
    <vt:lpwstr>Canva</vt:lpwstr>
  </property>
  <property fmtid="{D5CDD505-2E9C-101B-9397-08002B2CF9AE}" pid="4" name="LastSaved">
    <vt:filetime>2021-06-24T00:00:00Z</vt:filetime>
  </property>
</Properties>
</file>